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802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11/19/2021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11/19/2021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11/19/2021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851155" y="8518454"/>
            <a:ext cx="1058735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GRUPPO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3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-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ENTERPRISE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MOBILE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APPLICATION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DEVELOPMENT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2021/2022</a:t>
            </a:r>
            <a:endParaRPr sz="22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</p:spTree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"/>
            <a:ext cx="6049645" cy="9933940"/>
            <a:chOff x="0" y="5"/>
            <a:chExt cx="6049645" cy="9933940"/>
          </a:xfrm>
        </p:grpSpPr>
        <p:sp>
          <p:nvSpPr>
            <p:cNvPr id="3" name="object 3"/>
            <p:cNvSpPr/>
            <p:nvPr/>
          </p:nvSpPr>
          <p:spPr>
            <a:xfrm>
              <a:off x="0" y="5"/>
              <a:ext cx="3985260" cy="4223385"/>
            </a:xfrm>
            <a:custGeom>
              <a:avLst/>
              <a:gdLst/>
              <a:ahLst/>
              <a:cxnLst/>
              <a:rect l="l" t="t" r="r" b="b"/>
              <a:pathLst>
                <a:path w="3985260" h="4223385">
                  <a:moveTo>
                    <a:pt x="636611" y="4223331"/>
                  </a:moveTo>
                  <a:lnTo>
                    <a:pt x="588455" y="4222992"/>
                  </a:lnTo>
                  <a:lnTo>
                    <a:pt x="540462" y="4221977"/>
                  </a:lnTo>
                  <a:lnTo>
                    <a:pt x="492637" y="4220291"/>
                  </a:lnTo>
                  <a:lnTo>
                    <a:pt x="444984" y="4217939"/>
                  </a:lnTo>
                  <a:lnTo>
                    <a:pt x="397508" y="4214925"/>
                  </a:lnTo>
                  <a:lnTo>
                    <a:pt x="350214" y="4211253"/>
                  </a:lnTo>
                  <a:lnTo>
                    <a:pt x="303106" y="4206929"/>
                  </a:lnTo>
                  <a:lnTo>
                    <a:pt x="256188" y="4201956"/>
                  </a:lnTo>
                  <a:lnTo>
                    <a:pt x="209465" y="4196339"/>
                  </a:lnTo>
                  <a:lnTo>
                    <a:pt x="162943" y="4190084"/>
                  </a:lnTo>
                  <a:lnTo>
                    <a:pt x="116624" y="4183193"/>
                  </a:lnTo>
                  <a:lnTo>
                    <a:pt x="70514" y="4175672"/>
                  </a:lnTo>
                  <a:lnTo>
                    <a:pt x="24617" y="4167526"/>
                  </a:lnTo>
                  <a:lnTo>
                    <a:pt x="0" y="4162801"/>
                  </a:lnTo>
                  <a:lnTo>
                    <a:pt x="0" y="0"/>
                  </a:lnTo>
                  <a:lnTo>
                    <a:pt x="3869028" y="0"/>
                  </a:lnTo>
                  <a:lnTo>
                    <a:pt x="3878884" y="37172"/>
                  </a:lnTo>
                  <a:lnTo>
                    <a:pt x="3890091" y="81935"/>
                  </a:lnTo>
                  <a:lnTo>
                    <a:pt x="3900695" y="126933"/>
                  </a:lnTo>
                  <a:lnTo>
                    <a:pt x="3910691" y="172163"/>
                  </a:lnTo>
                  <a:lnTo>
                    <a:pt x="3920076" y="217620"/>
                  </a:lnTo>
                  <a:lnTo>
                    <a:pt x="3928843" y="263299"/>
                  </a:lnTo>
                  <a:lnTo>
                    <a:pt x="3936990" y="309196"/>
                  </a:lnTo>
                  <a:lnTo>
                    <a:pt x="3944511" y="355306"/>
                  </a:lnTo>
                  <a:lnTo>
                    <a:pt x="3951401" y="401625"/>
                  </a:lnTo>
                  <a:lnTo>
                    <a:pt x="3957657" y="448148"/>
                  </a:lnTo>
                  <a:lnTo>
                    <a:pt x="3963274" y="494870"/>
                  </a:lnTo>
                  <a:lnTo>
                    <a:pt x="3968246" y="541788"/>
                  </a:lnTo>
                  <a:lnTo>
                    <a:pt x="3972571" y="588896"/>
                  </a:lnTo>
                  <a:lnTo>
                    <a:pt x="3976242" y="636191"/>
                  </a:lnTo>
                  <a:lnTo>
                    <a:pt x="3979257" y="683666"/>
                  </a:lnTo>
                  <a:lnTo>
                    <a:pt x="3981609" y="731319"/>
                  </a:lnTo>
                  <a:lnTo>
                    <a:pt x="3983295" y="779144"/>
                  </a:lnTo>
                  <a:lnTo>
                    <a:pt x="3984310" y="827137"/>
                  </a:lnTo>
                  <a:lnTo>
                    <a:pt x="3984649" y="875294"/>
                  </a:lnTo>
                  <a:lnTo>
                    <a:pt x="3984310" y="923450"/>
                  </a:lnTo>
                  <a:lnTo>
                    <a:pt x="3983295" y="971443"/>
                  </a:lnTo>
                  <a:lnTo>
                    <a:pt x="3981609" y="1019268"/>
                  </a:lnTo>
                  <a:lnTo>
                    <a:pt x="3979257" y="1066921"/>
                  </a:lnTo>
                  <a:lnTo>
                    <a:pt x="3976242" y="1114397"/>
                  </a:lnTo>
                  <a:lnTo>
                    <a:pt x="3972571" y="1161691"/>
                  </a:lnTo>
                  <a:lnTo>
                    <a:pt x="3968246" y="1208799"/>
                  </a:lnTo>
                  <a:lnTo>
                    <a:pt x="3963274" y="1255717"/>
                  </a:lnTo>
                  <a:lnTo>
                    <a:pt x="3957657" y="1302440"/>
                  </a:lnTo>
                  <a:lnTo>
                    <a:pt x="3951401" y="1348963"/>
                  </a:lnTo>
                  <a:lnTo>
                    <a:pt x="3944511" y="1395281"/>
                  </a:lnTo>
                  <a:lnTo>
                    <a:pt x="3936990" y="1441392"/>
                  </a:lnTo>
                  <a:lnTo>
                    <a:pt x="3928843" y="1487288"/>
                  </a:lnTo>
                  <a:lnTo>
                    <a:pt x="3920076" y="1532968"/>
                  </a:lnTo>
                  <a:lnTo>
                    <a:pt x="3910691" y="1578424"/>
                  </a:lnTo>
                  <a:lnTo>
                    <a:pt x="3900695" y="1623654"/>
                  </a:lnTo>
                  <a:lnTo>
                    <a:pt x="3890091" y="1668653"/>
                  </a:lnTo>
                  <a:lnTo>
                    <a:pt x="3878884" y="1713416"/>
                  </a:lnTo>
                  <a:lnTo>
                    <a:pt x="3867079" y="1757938"/>
                  </a:lnTo>
                  <a:lnTo>
                    <a:pt x="3854680" y="1802215"/>
                  </a:lnTo>
                  <a:lnTo>
                    <a:pt x="3841691" y="1846243"/>
                  </a:lnTo>
                  <a:lnTo>
                    <a:pt x="3828118" y="1890017"/>
                  </a:lnTo>
                  <a:lnTo>
                    <a:pt x="3813964" y="1933533"/>
                  </a:lnTo>
                  <a:lnTo>
                    <a:pt x="3799234" y="1976785"/>
                  </a:lnTo>
                  <a:lnTo>
                    <a:pt x="3783933" y="2019770"/>
                  </a:lnTo>
                  <a:lnTo>
                    <a:pt x="3768065" y="2062482"/>
                  </a:lnTo>
                  <a:lnTo>
                    <a:pt x="3751635" y="2104918"/>
                  </a:lnTo>
                  <a:lnTo>
                    <a:pt x="3734647" y="2147072"/>
                  </a:lnTo>
                  <a:lnTo>
                    <a:pt x="3717107" y="2188941"/>
                  </a:lnTo>
                  <a:lnTo>
                    <a:pt x="3699017" y="2230520"/>
                  </a:lnTo>
                  <a:lnTo>
                    <a:pt x="3680384" y="2271804"/>
                  </a:lnTo>
                  <a:lnTo>
                    <a:pt x="3661211" y="2312788"/>
                  </a:lnTo>
                  <a:lnTo>
                    <a:pt x="3641502" y="2353469"/>
                  </a:lnTo>
                  <a:lnTo>
                    <a:pt x="3621264" y="2393841"/>
                  </a:lnTo>
                  <a:lnTo>
                    <a:pt x="3600499" y="2433900"/>
                  </a:lnTo>
                  <a:lnTo>
                    <a:pt x="3579213" y="2473642"/>
                  </a:lnTo>
                  <a:lnTo>
                    <a:pt x="3557410" y="2513062"/>
                  </a:lnTo>
                  <a:lnTo>
                    <a:pt x="3535095" y="2552155"/>
                  </a:lnTo>
                  <a:lnTo>
                    <a:pt x="3512272" y="2590917"/>
                  </a:lnTo>
                  <a:lnTo>
                    <a:pt x="3488946" y="2629343"/>
                  </a:lnTo>
                  <a:lnTo>
                    <a:pt x="3465120" y="2667430"/>
                  </a:lnTo>
                  <a:lnTo>
                    <a:pt x="3440801" y="2705172"/>
                  </a:lnTo>
                  <a:lnTo>
                    <a:pt x="3415992" y="2742564"/>
                  </a:lnTo>
                  <a:lnTo>
                    <a:pt x="3390698" y="2779603"/>
                  </a:lnTo>
                  <a:lnTo>
                    <a:pt x="3364923" y="2816284"/>
                  </a:lnTo>
                  <a:lnTo>
                    <a:pt x="3338672" y="2852601"/>
                  </a:lnTo>
                  <a:lnTo>
                    <a:pt x="3311949" y="2888552"/>
                  </a:lnTo>
                  <a:lnTo>
                    <a:pt x="3284760" y="2924130"/>
                  </a:lnTo>
                  <a:lnTo>
                    <a:pt x="3257108" y="2959332"/>
                  </a:lnTo>
                  <a:lnTo>
                    <a:pt x="3228997" y="2994154"/>
                  </a:lnTo>
                  <a:lnTo>
                    <a:pt x="3200434" y="3028590"/>
                  </a:lnTo>
                  <a:lnTo>
                    <a:pt x="3171422" y="3062635"/>
                  </a:lnTo>
                  <a:lnTo>
                    <a:pt x="3141965" y="3096287"/>
                  </a:lnTo>
                  <a:lnTo>
                    <a:pt x="3112068" y="3129539"/>
                  </a:lnTo>
                  <a:lnTo>
                    <a:pt x="3081736" y="3162388"/>
                  </a:lnTo>
                  <a:lnTo>
                    <a:pt x="3050973" y="3194828"/>
                  </a:lnTo>
                  <a:lnTo>
                    <a:pt x="3019784" y="3226856"/>
                  </a:lnTo>
                  <a:lnTo>
                    <a:pt x="2988174" y="3258467"/>
                  </a:lnTo>
                  <a:lnTo>
                    <a:pt x="2956146" y="3289656"/>
                  </a:lnTo>
                  <a:lnTo>
                    <a:pt x="2923705" y="3320418"/>
                  </a:lnTo>
                  <a:lnTo>
                    <a:pt x="2890857" y="3350750"/>
                  </a:lnTo>
                  <a:lnTo>
                    <a:pt x="2857604" y="3380647"/>
                  </a:lnTo>
                  <a:lnTo>
                    <a:pt x="2823953" y="3410104"/>
                  </a:lnTo>
                  <a:lnTo>
                    <a:pt x="2789907" y="3439116"/>
                  </a:lnTo>
                  <a:lnTo>
                    <a:pt x="2755471" y="3467680"/>
                  </a:lnTo>
                  <a:lnTo>
                    <a:pt x="2720650" y="3495790"/>
                  </a:lnTo>
                  <a:lnTo>
                    <a:pt x="2685448" y="3523442"/>
                  </a:lnTo>
                  <a:lnTo>
                    <a:pt x="2649869" y="3550632"/>
                  </a:lnTo>
                  <a:lnTo>
                    <a:pt x="2613919" y="3577354"/>
                  </a:lnTo>
                  <a:lnTo>
                    <a:pt x="2577601" y="3603605"/>
                  </a:lnTo>
                  <a:lnTo>
                    <a:pt x="2540921" y="3629380"/>
                  </a:lnTo>
                  <a:lnTo>
                    <a:pt x="2503882" y="3654674"/>
                  </a:lnTo>
                  <a:lnTo>
                    <a:pt x="2466489" y="3679483"/>
                  </a:lnTo>
                  <a:lnTo>
                    <a:pt x="2428747" y="3703803"/>
                  </a:lnTo>
                  <a:lnTo>
                    <a:pt x="2390661" y="3727628"/>
                  </a:lnTo>
                  <a:lnTo>
                    <a:pt x="2352234" y="3750954"/>
                  </a:lnTo>
                  <a:lnTo>
                    <a:pt x="2313472" y="3773777"/>
                  </a:lnTo>
                  <a:lnTo>
                    <a:pt x="2274379" y="3796093"/>
                  </a:lnTo>
                  <a:lnTo>
                    <a:pt x="2234959" y="3817896"/>
                  </a:lnTo>
                  <a:lnTo>
                    <a:pt x="2195218" y="3839182"/>
                  </a:lnTo>
                  <a:lnTo>
                    <a:pt x="2155158" y="3859946"/>
                  </a:lnTo>
                  <a:lnTo>
                    <a:pt x="2114786" y="3880185"/>
                  </a:lnTo>
                  <a:lnTo>
                    <a:pt x="2074106" y="3899893"/>
                  </a:lnTo>
                  <a:lnTo>
                    <a:pt x="2033121" y="3919066"/>
                  </a:lnTo>
                  <a:lnTo>
                    <a:pt x="1991837" y="3937700"/>
                  </a:lnTo>
                  <a:lnTo>
                    <a:pt x="1950259" y="3955789"/>
                  </a:lnTo>
                  <a:lnTo>
                    <a:pt x="1908390" y="3973330"/>
                  </a:lnTo>
                  <a:lnTo>
                    <a:pt x="1866235" y="3990318"/>
                  </a:lnTo>
                  <a:lnTo>
                    <a:pt x="1823800" y="4006748"/>
                  </a:lnTo>
                  <a:lnTo>
                    <a:pt x="1781087" y="4022615"/>
                  </a:lnTo>
                  <a:lnTo>
                    <a:pt x="1738102" y="4037916"/>
                  </a:lnTo>
                  <a:lnTo>
                    <a:pt x="1694850" y="4052646"/>
                  </a:lnTo>
                  <a:lnTo>
                    <a:pt x="1651335" y="4066800"/>
                  </a:lnTo>
                  <a:lnTo>
                    <a:pt x="1607561" y="4080374"/>
                  </a:lnTo>
                  <a:lnTo>
                    <a:pt x="1563533" y="4093362"/>
                  </a:lnTo>
                  <a:lnTo>
                    <a:pt x="1519256" y="4105762"/>
                  </a:lnTo>
                  <a:lnTo>
                    <a:pt x="1474733" y="4117567"/>
                  </a:lnTo>
                  <a:lnTo>
                    <a:pt x="1429971" y="4128774"/>
                  </a:lnTo>
                  <a:lnTo>
                    <a:pt x="1384972" y="4139378"/>
                  </a:lnTo>
                  <a:lnTo>
                    <a:pt x="1339742" y="4149374"/>
                  </a:lnTo>
                  <a:lnTo>
                    <a:pt x="1294285" y="4158758"/>
                  </a:lnTo>
                  <a:lnTo>
                    <a:pt x="1248606" y="4167526"/>
                  </a:lnTo>
                  <a:lnTo>
                    <a:pt x="1202709" y="4175672"/>
                  </a:lnTo>
                  <a:lnTo>
                    <a:pt x="1156599" y="4183193"/>
                  </a:lnTo>
                  <a:lnTo>
                    <a:pt x="1110280" y="4190084"/>
                  </a:lnTo>
                  <a:lnTo>
                    <a:pt x="1063757" y="4196339"/>
                  </a:lnTo>
                  <a:lnTo>
                    <a:pt x="1017035" y="4201956"/>
                  </a:lnTo>
                  <a:lnTo>
                    <a:pt x="970117" y="4206929"/>
                  </a:lnTo>
                  <a:lnTo>
                    <a:pt x="923009" y="4211253"/>
                  </a:lnTo>
                  <a:lnTo>
                    <a:pt x="875715" y="4214925"/>
                  </a:lnTo>
                  <a:lnTo>
                    <a:pt x="828239" y="4217939"/>
                  </a:lnTo>
                  <a:lnTo>
                    <a:pt x="780586" y="4220291"/>
                  </a:lnTo>
                  <a:lnTo>
                    <a:pt x="732761" y="4221977"/>
                  </a:lnTo>
                  <a:lnTo>
                    <a:pt x="684768" y="4222992"/>
                  </a:lnTo>
                  <a:lnTo>
                    <a:pt x="636611" y="4223331"/>
                  </a:lnTo>
                  <a:close/>
                </a:path>
              </a:pathLst>
            </a:custGeom>
            <a:solidFill>
              <a:srgbClr val="FFA6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28954" y="156299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08045" y="1800928"/>
              <a:ext cx="3567956" cy="7742642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7259300" y="9258305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693"/>
                </a:moveTo>
                <a:lnTo>
                  <a:pt x="12431" y="1028693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693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65932" y="348012"/>
            <a:ext cx="245237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-330" dirty="0"/>
              <a:t>M</a:t>
            </a:r>
            <a:r>
              <a:rPr sz="6500" spc="480" dirty="0"/>
              <a:t>E</a:t>
            </a:r>
            <a:r>
              <a:rPr sz="6500" spc="90" dirty="0"/>
              <a:t>N</a:t>
            </a:r>
            <a:r>
              <a:rPr sz="6500" spc="645" dirty="0"/>
              <a:t>Ù</a:t>
            </a:r>
            <a:endParaRPr sz="6500"/>
          </a:p>
        </p:txBody>
      </p:sp>
      <p:grpSp>
        <p:nvGrpSpPr>
          <p:cNvPr id="8" name="object 8"/>
          <p:cNvGrpSpPr/>
          <p:nvPr/>
        </p:nvGrpSpPr>
        <p:grpSpPr>
          <a:xfrm>
            <a:off x="12439218" y="1764708"/>
            <a:ext cx="4120515" cy="8370570"/>
            <a:chOff x="12439218" y="1764708"/>
            <a:chExt cx="4120515" cy="837057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39218" y="1764708"/>
              <a:ext cx="4120121" cy="837042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718309" y="2002638"/>
              <a:ext cx="3567956" cy="7742643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985260" cy="4223385"/>
          </a:xfrm>
          <a:custGeom>
            <a:avLst/>
            <a:gdLst/>
            <a:ahLst/>
            <a:cxnLst/>
            <a:rect l="l" t="t" r="r" b="b"/>
            <a:pathLst>
              <a:path w="3985260" h="4223385">
                <a:moveTo>
                  <a:pt x="636611" y="4223337"/>
                </a:moveTo>
                <a:lnTo>
                  <a:pt x="588455" y="4222998"/>
                </a:lnTo>
                <a:lnTo>
                  <a:pt x="540462" y="4221983"/>
                </a:lnTo>
                <a:lnTo>
                  <a:pt x="492637" y="4220297"/>
                </a:lnTo>
                <a:lnTo>
                  <a:pt x="444984" y="4217945"/>
                </a:lnTo>
                <a:lnTo>
                  <a:pt x="397508" y="4214931"/>
                </a:lnTo>
                <a:lnTo>
                  <a:pt x="350214" y="4211259"/>
                </a:lnTo>
                <a:lnTo>
                  <a:pt x="303106" y="4206935"/>
                </a:lnTo>
                <a:lnTo>
                  <a:pt x="256188" y="4201962"/>
                </a:lnTo>
                <a:lnTo>
                  <a:pt x="209465" y="4196345"/>
                </a:lnTo>
                <a:lnTo>
                  <a:pt x="162943" y="4190090"/>
                </a:lnTo>
                <a:lnTo>
                  <a:pt x="116624" y="4183199"/>
                </a:lnTo>
                <a:lnTo>
                  <a:pt x="70514" y="4175678"/>
                </a:lnTo>
                <a:lnTo>
                  <a:pt x="24617" y="4167532"/>
                </a:lnTo>
                <a:lnTo>
                  <a:pt x="0" y="4162807"/>
                </a:lnTo>
                <a:lnTo>
                  <a:pt x="0" y="0"/>
                </a:lnTo>
                <a:lnTo>
                  <a:pt x="3869026" y="0"/>
                </a:lnTo>
                <a:lnTo>
                  <a:pt x="3878884" y="37178"/>
                </a:lnTo>
                <a:lnTo>
                  <a:pt x="3890091" y="81941"/>
                </a:lnTo>
                <a:lnTo>
                  <a:pt x="3900695" y="126939"/>
                </a:lnTo>
                <a:lnTo>
                  <a:pt x="3910691" y="172169"/>
                </a:lnTo>
                <a:lnTo>
                  <a:pt x="3920076" y="217626"/>
                </a:lnTo>
                <a:lnTo>
                  <a:pt x="3928843" y="263305"/>
                </a:lnTo>
                <a:lnTo>
                  <a:pt x="3936990" y="309202"/>
                </a:lnTo>
                <a:lnTo>
                  <a:pt x="3944511" y="355312"/>
                </a:lnTo>
                <a:lnTo>
                  <a:pt x="3951401" y="401631"/>
                </a:lnTo>
                <a:lnTo>
                  <a:pt x="3957657" y="448154"/>
                </a:lnTo>
                <a:lnTo>
                  <a:pt x="3963274" y="494876"/>
                </a:lnTo>
                <a:lnTo>
                  <a:pt x="3968246" y="541794"/>
                </a:lnTo>
                <a:lnTo>
                  <a:pt x="3972571" y="588902"/>
                </a:lnTo>
                <a:lnTo>
                  <a:pt x="3976242" y="636197"/>
                </a:lnTo>
                <a:lnTo>
                  <a:pt x="3979257" y="683672"/>
                </a:lnTo>
                <a:lnTo>
                  <a:pt x="3981609" y="731325"/>
                </a:lnTo>
                <a:lnTo>
                  <a:pt x="3983295" y="779150"/>
                </a:lnTo>
                <a:lnTo>
                  <a:pt x="3984310" y="827143"/>
                </a:lnTo>
                <a:lnTo>
                  <a:pt x="3984649" y="875300"/>
                </a:lnTo>
                <a:lnTo>
                  <a:pt x="3984310" y="923456"/>
                </a:lnTo>
                <a:lnTo>
                  <a:pt x="3983295" y="971449"/>
                </a:lnTo>
                <a:lnTo>
                  <a:pt x="3981609" y="1019274"/>
                </a:lnTo>
                <a:lnTo>
                  <a:pt x="3979257" y="1066927"/>
                </a:lnTo>
                <a:lnTo>
                  <a:pt x="3976242" y="1114403"/>
                </a:lnTo>
                <a:lnTo>
                  <a:pt x="3972571" y="1161697"/>
                </a:lnTo>
                <a:lnTo>
                  <a:pt x="3968246" y="1208805"/>
                </a:lnTo>
                <a:lnTo>
                  <a:pt x="3963274" y="1255723"/>
                </a:lnTo>
                <a:lnTo>
                  <a:pt x="3957657" y="1302446"/>
                </a:lnTo>
                <a:lnTo>
                  <a:pt x="3951401" y="1348969"/>
                </a:lnTo>
                <a:lnTo>
                  <a:pt x="3944511" y="1395287"/>
                </a:lnTo>
                <a:lnTo>
                  <a:pt x="3936990" y="1441398"/>
                </a:lnTo>
                <a:lnTo>
                  <a:pt x="3928843" y="1487294"/>
                </a:lnTo>
                <a:lnTo>
                  <a:pt x="3920076" y="1532973"/>
                </a:lnTo>
                <a:lnTo>
                  <a:pt x="3910691" y="1578430"/>
                </a:lnTo>
                <a:lnTo>
                  <a:pt x="3900695" y="1623660"/>
                </a:lnTo>
                <a:lnTo>
                  <a:pt x="3890091" y="1668659"/>
                </a:lnTo>
                <a:lnTo>
                  <a:pt x="3878884" y="1713422"/>
                </a:lnTo>
                <a:lnTo>
                  <a:pt x="3867079" y="1757944"/>
                </a:lnTo>
                <a:lnTo>
                  <a:pt x="3854680" y="1802221"/>
                </a:lnTo>
                <a:lnTo>
                  <a:pt x="3841691" y="1846249"/>
                </a:lnTo>
                <a:lnTo>
                  <a:pt x="3828118" y="1890023"/>
                </a:lnTo>
                <a:lnTo>
                  <a:pt x="3813964" y="1933539"/>
                </a:lnTo>
                <a:lnTo>
                  <a:pt x="3799234" y="1976791"/>
                </a:lnTo>
                <a:lnTo>
                  <a:pt x="3783933" y="2019775"/>
                </a:lnTo>
                <a:lnTo>
                  <a:pt x="3768065" y="2062488"/>
                </a:lnTo>
                <a:lnTo>
                  <a:pt x="3751635" y="2104924"/>
                </a:lnTo>
                <a:lnTo>
                  <a:pt x="3734647" y="2147078"/>
                </a:lnTo>
                <a:lnTo>
                  <a:pt x="3717107" y="2188947"/>
                </a:lnTo>
                <a:lnTo>
                  <a:pt x="3699017" y="2230526"/>
                </a:lnTo>
                <a:lnTo>
                  <a:pt x="3680384" y="2271810"/>
                </a:lnTo>
                <a:lnTo>
                  <a:pt x="3661211" y="2312794"/>
                </a:lnTo>
                <a:lnTo>
                  <a:pt x="3641502" y="2353475"/>
                </a:lnTo>
                <a:lnTo>
                  <a:pt x="3621264" y="2393847"/>
                </a:lnTo>
                <a:lnTo>
                  <a:pt x="3600499" y="2433906"/>
                </a:lnTo>
                <a:lnTo>
                  <a:pt x="3579213" y="2473648"/>
                </a:lnTo>
                <a:lnTo>
                  <a:pt x="3557410" y="2513067"/>
                </a:lnTo>
                <a:lnTo>
                  <a:pt x="3535095" y="2552161"/>
                </a:lnTo>
                <a:lnTo>
                  <a:pt x="3512272" y="2590923"/>
                </a:lnTo>
                <a:lnTo>
                  <a:pt x="3488946" y="2629349"/>
                </a:lnTo>
                <a:lnTo>
                  <a:pt x="3465120" y="2667436"/>
                </a:lnTo>
                <a:lnTo>
                  <a:pt x="3440801" y="2705178"/>
                </a:lnTo>
                <a:lnTo>
                  <a:pt x="3415992" y="2742570"/>
                </a:lnTo>
                <a:lnTo>
                  <a:pt x="3390698" y="2779609"/>
                </a:lnTo>
                <a:lnTo>
                  <a:pt x="3364923" y="2816289"/>
                </a:lnTo>
                <a:lnTo>
                  <a:pt x="3338672" y="2852607"/>
                </a:lnTo>
                <a:lnTo>
                  <a:pt x="3311949" y="2888558"/>
                </a:lnTo>
                <a:lnTo>
                  <a:pt x="3284760" y="2924136"/>
                </a:lnTo>
                <a:lnTo>
                  <a:pt x="3257108" y="2959338"/>
                </a:lnTo>
                <a:lnTo>
                  <a:pt x="3228997" y="2994160"/>
                </a:lnTo>
                <a:lnTo>
                  <a:pt x="3200434" y="3028596"/>
                </a:lnTo>
                <a:lnTo>
                  <a:pt x="3171422" y="3062641"/>
                </a:lnTo>
                <a:lnTo>
                  <a:pt x="3141965" y="3096293"/>
                </a:lnTo>
                <a:lnTo>
                  <a:pt x="3112068" y="3129545"/>
                </a:lnTo>
                <a:lnTo>
                  <a:pt x="3081736" y="3162394"/>
                </a:lnTo>
                <a:lnTo>
                  <a:pt x="3050973" y="3194834"/>
                </a:lnTo>
                <a:lnTo>
                  <a:pt x="3019784" y="3226862"/>
                </a:lnTo>
                <a:lnTo>
                  <a:pt x="2988174" y="3258473"/>
                </a:lnTo>
                <a:lnTo>
                  <a:pt x="2956146" y="3289662"/>
                </a:lnTo>
                <a:lnTo>
                  <a:pt x="2923705" y="3320424"/>
                </a:lnTo>
                <a:lnTo>
                  <a:pt x="2890857" y="3350756"/>
                </a:lnTo>
                <a:lnTo>
                  <a:pt x="2857604" y="3380653"/>
                </a:lnTo>
                <a:lnTo>
                  <a:pt x="2823953" y="3410110"/>
                </a:lnTo>
                <a:lnTo>
                  <a:pt x="2789907" y="3439122"/>
                </a:lnTo>
                <a:lnTo>
                  <a:pt x="2755471" y="3467686"/>
                </a:lnTo>
                <a:lnTo>
                  <a:pt x="2720650" y="3495796"/>
                </a:lnTo>
                <a:lnTo>
                  <a:pt x="2685448" y="3523448"/>
                </a:lnTo>
                <a:lnTo>
                  <a:pt x="2649869" y="3550638"/>
                </a:lnTo>
                <a:lnTo>
                  <a:pt x="2613919" y="3577360"/>
                </a:lnTo>
                <a:lnTo>
                  <a:pt x="2577601" y="3603611"/>
                </a:lnTo>
                <a:lnTo>
                  <a:pt x="2540921" y="3629386"/>
                </a:lnTo>
                <a:lnTo>
                  <a:pt x="2503882" y="3654680"/>
                </a:lnTo>
                <a:lnTo>
                  <a:pt x="2466489" y="3679489"/>
                </a:lnTo>
                <a:lnTo>
                  <a:pt x="2428747" y="3703809"/>
                </a:lnTo>
                <a:lnTo>
                  <a:pt x="2390661" y="3727634"/>
                </a:lnTo>
                <a:lnTo>
                  <a:pt x="2352234" y="3750960"/>
                </a:lnTo>
                <a:lnTo>
                  <a:pt x="2313472" y="3773783"/>
                </a:lnTo>
                <a:lnTo>
                  <a:pt x="2274379" y="3796099"/>
                </a:lnTo>
                <a:lnTo>
                  <a:pt x="2234959" y="3817902"/>
                </a:lnTo>
                <a:lnTo>
                  <a:pt x="2195218" y="3839188"/>
                </a:lnTo>
                <a:lnTo>
                  <a:pt x="2155158" y="3859952"/>
                </a:lnTo>
                <a:lnTo>
                  <a:pt x="2114786" y="3880191"/>
                </a:lnTo>
                <a:lnTo>
                  <a:pt x="2074106" y="3899899"/>
                </a:lnTo>
                <a:lnTo>
                  <a:pt x="2033121" y="3919072"/>
                </a:lnTo>
                <a:lnTo>
                  <a:pt x="1991837" y="3937706"/>
                </a:lnTo>
                <a:lnTo>
                  <a:pt x="1950259" y="3955795"/>
                </a:lnTo>
                <a:lnTo>
                  <a:pt x="1908390" y="3973336"/>
                </a:lnTo>
                <a:lnTo>
                  <a:pt x="1866235" y="3990324"/>
                </a:lnTo>
                <a:lnTo>
                  <a:pt x="1823800" y="4006753"/>
                </a:lnTo>
                <a:lnTo>
                  <a:pt x="1781087" y="4022621"/>
                </a:lnTo>
                <a:lnTo>
                  <a:pt x="1738102" y="4037922"/>
                </a:lnTo>
                <a:lnTo>
                  <a:pt x="1694850" y="4052652"/>
                </a:lnTo>
                <a:lnTo>
                  <a:pt x="1651335" y="4066806"/>
                </a:lnTo>
                <a:lnTo>
                  <a:pt x="1607561" y="4080380"/>
                </a:lnTo>
                <a:lnTo>
                  <a:pt x="1563533" y="4093368"/>
                </a:lnTo>
                <a:lnTo>
                  <a:pt x="1519256" y="4105767"/>
                </a:lnTo>
                <a:lnTo>
                  <a:pt x="1474733" y="4117573"/>
                </a:lnTo>
                <a:lnTo>
                  <a:pt x="1429971" y="4128780"/>
                </a:lnTo>
                <a:lnTo>
                  <a:pt x="1384972" y="4139384"/>
                </a:lnTo>
                <a:lnTo>
                  <a:pt x="1339742" y="4149380"/>
                </a:lnTo>
                <a:lnTo>
                  <a:pt x="1294285" y="4158764"/>
                </a:lnTo>
                <a:lnTo>
                  <a:pt x="1248606" y="4167532"/>
                </a:lnTo>
                <a:lnTo>
                  <a:pt x="1202709" y="4175678"/>
                </a:lnTo>
                <a:lnTo>
                  <a:pt x="1156599" y="4183199"/>
                </a:lnTo>
                <a:lnTo>
                  <a:pt x="1110280" y="4190090"/>
                </a:lnTo>
                <a:lnTo>
                  <a:pt x="1063757" y="4196345"/>
                </a:lnTo>
                <a:lnTo>
                  <a:pt x="1017035" y="4201962"/>
                </a:lnTo>
                <a:lnTo>
                  <a:pt x="970117" y="4206935"/>
                </a:lnTo>
                <a:lnTo>
                  <a:pt x="923009" y="4211259"/>
                </a:lnTo>
                <a:lnTo>
                  <a:pt x="875715" y="4214931"/>
                </a:lnTo>
                <a:lnTo>
                  <a:pt x="828239" y="4217945"/>
                </a:lnTo>
                <a:lnTo>
                  <a:pt x="780586" y="4220297"/>
                </a:lnTo>
                <a:lnTo>
                  <a:pt x="732761" y="4221983"/>
                </a:lnTo>
                <a:lnTo>
                  <a:pt x="684768" y="4222998"/>
                </a:lnTo>
                <a:lnTo>
                  <a:pt x="636611" y="4223337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7541310" y="1523369"/>
            <a:ext cx="4120515" cy="8370570"/>
            <a:chOff x="7541310" y="1523369"/>
            <a:chExt cx="4120515" cy="83705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541310" y="152336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20400" y="1761298"/>
              <a:ext cx="3567957" cy="7742642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13517160" y="1523369"/>
            <a:ext cx="4771390" cy="8763635"/>
            <a:chOff x="13517160" y="1523369"/>
            <a:chExt cx="4771390" cy="8763635"/>
          </a:xfrm>
        </p:grpSpPr>
        <p:sp>
          <p:nvSpPr>
            <p:cNvPr id="7" name="object 7"/>
            <p:cNvSpPr/>
            <p:nvPr/>
          </p:nvSpPr>
          <p:spPr>
            <a:xfrm>
              <a:off x="17259299" y="9258300"/>
              <a:ext cx="1028700" cy="1028700"/>
            </a:xfrm>
            <a:custGeom>
              <a:avLst/>
              <a:gdLst/>
              <a:ahLst/>
              <a:cxnLst/>
              <a:rect l="l" t="t" r="r" b="b"/>
              <a:pathLst>
                <a:path w="1028700" h="1028700">
                  <a:moveTo>
                    <a:pt x="1028698" y="1028700"/>
                  </a:moveTo>
                  <a:lnTo>
                    <a:pt x="12432" y="1028700"/>
                  </a:lnTo>
                  <a:lnTo>
                    <a:pt x="11531" y="1023975"/>
                  </a:lnTo>
                  <a:lnTo>
                    <a:pt x="5169" y="977063"/>
                  </a:lnTo>
                  <a:lnTo>
                    <a:pt x="1303" y="929403"/>
                  </a:lnTo>
                  <a:lnTo>
                    <a:pt x="0" y="881062"/>
                  </a:lnTo>
                  <a:lnTo>
                    <a:pt x="1303" y="832720"/>
                  </a:lnTo>
                  <a:lnTo>
                    <a:pt x="5169" y="785060"/>
                  </a:lnTo>
                  <a:lnTo>
                    <a:pt x="11531" y="738149"/>
                  </a:lnTo>
                  <a:lnTo>
                    <a:pt x="20321" y="692053"/>
                  </a:lnTo>
                  <a:lnTo>
                    <a:pt x="31472" y="646841"/>
                  </a:lnTo>
                  <a:lnTo>
                    <a:pt x="44917" y="602578"/>
                  </a:lnTo>
                  <a:lnTo>
                    <a:pt x="60588" y="559333"/>
                  </a:lnTo>
                  <a:lnTo>
                    <a:pt x="78419" y="517172"/>
                  </a:lnTo>
                  <a:lnTo>
                    <a:pt x="98342" y="476163"/>
                  </a:lnTo>
                  <a:lnTo>
                    <a:pt x="120290" y="436373"/>
                  </a:lnTo>
                  <a:lnTo>
                    <a:pt x="144197" y="397869"/>
                  </a:lnTo>
                  <a:lnTo>
                    <a:pt x="169993" y="360718"/>
                  </a:lnTo>
                  <a:lnTo>
                    <a:pt x="197614" y="324987"/>
                  </a:lnTo>
                  <a:lnTo>
                    <a:pt x="226991" y="290745"/>
                  </a:lnTo>
                  <a:lnTo>
                    <a:pt x="258057" y="258057"/>
                  </a:lnTo>
                  <a:lnTo>
                    <a:pt x="290745" y="226991"/>
                  </a:lnTo>
                  <a:lnTo>
                    <a:pt x="324987" y="197614"/>
                  </a:lnTo>
                  <a:lnTo>
                    <a:pt x="360718" y="169993"/>
                  </a:lnTo>
                  <a:lnTo>
                    <a:pt x="397869" y="144197"/>
                  </a:lnTo>
                  <a:lnTo>
                    <a:pt x="436373" y="120290"/>
                  </a:lnTo>
                  <a:lnTo>
                    <a:pt x="476163" y="98342"/>
                  </a:lnTo>
                  <a:lnTo>
                    <a:pt x="517172" y="78419"/>
                  </a:lnTo>
                  <a:lnTo>
                    <a:pt x="559333" y="60588"/>
                  </a:lnTo>
                  <a:lnTo>
                    <a:pt x="602578" y="44917"/>
                  </a:lnTo>
                  <a:lnTo>
                    <a:pt x="646841" y="31472"/>
                  </a:lnTo>
                  <a:lnTo>
                    <a:pt x="692053" y="20321"/>
                  </a:lnTo>
                  <a:lnTo>
                    <a:pt x="738149" y="11531"/>
                  </a:lnTo>
                  <a:lnTo>
                    <a:pt x="785060" y="5169"/>
                  </a:lnTo>
                  <a:lnTo>
                    <a:pt x="832720" y="1303"/>
                  </a:lnTo>
                  <a:lnTo>
                    <a:pt x="881062" y="0"/>
                  </a:lnTo>
                  <a:lnTo>
                    <a:pt x="929403" y="1303"/>
                  </a:lnTo>
                  <a:lnTo>
                    <a:pt x="977063" y="5169"/>
                  </a:lnTo>
                  <a:lnTo>
                    <a:pt x="1023975" y="11531"/>
                  </a:lnTo>
                  <a:lnTo>
                    <a:pt x="1028698" y="12432"/>
                  </a:lnTo>
                  <a:lnTo>
                    <a:pt x="1028698" y="1028700"/>
                  </a:lnTo>
                  <a:close/>
                </a:path>
              </a:pathLst>
            </a:custGeom>
            <a:solidFill>
              <a:srgbClr val="3726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517160" y="1523369"/>
              <a:ext cx="4120121" cy="8370425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796252" y="1761298"/>
              <a:ext cx="3567956" cy="7742642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352927" y="499173"/>
            <a:ext cx="981837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315" dirty="0"/>
              <a:t>SEZIONE</a:t>
            </a:r>
            <a:r>
              <a:rPr sz="6500" spc="-70" dirty="0"/>
              <a:t> </a:t>
            </a:r>
            <a:r>
              <a:rPr sz="6500" spc="135" dirty="0"/>
              <a:t>VIDEOCAMERE</a:t>
            </a:r>
            <a:endParaRPr sz="6500"/>
          </a:p>
        </p:txBody>
      </p:sp>
      <p:grpSp>
        <p:nvGrpSpPr>
          <p:cNvPr id="11" name="object 11"/>
          <p:cNvGrpSpPr/>
          <p:nvPr/>
        </p:nvGrpSpPr>
        <p:grpSpPr>
          <a:xfrm>
            <a:off x="1615948" y="1523369"/>
            <a:ext cx="4120515" cy="8370570"/>
            <a:chOff x="1615948" y="1523369"/>
            <a:chExt cx="4120515" cy="8370570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15948" y="1523369"/>
              <a:ext cx="4120121" cy="8370425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95039" y="1761298"/>
              <a:ext cx="3567956" cy="774264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6049645" cy="9893935"/>
            <a:chOff x="0" y="0"/>
            <a:chExt cx="6049645" cy="9893935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3985260" cy="4223385"/>
            </a:xfrm>
            <a:custGeom>
              <a:avLst/>
              <a:gdLst/>
              <a:ahLst/>
              <a:cxnLst/>
              <a:rect l="l" t="t" r="r" b="b"/>
              <a:pathLst>
                <a:path w="3985260" h="4223385">
                  <a:moveTo>
                    <a:pt x="636611" y="4223337"/>
                  </a:moveTo>
                  <a:lnTo>
                    <a:pt x="588455" y="4222998"/>
                  </a:lnTo>
                  <a:lnTo>
                    <a:pt x="540462" y="4221983"/>
                  </a:lnTo>
                  <a:lnTo>
                    <a:pt x="492637" y="4220297"/>
                  </a:lnTo>
                  <a:lnTo>
                    <a:pt x="444984" y="4217945"/>
                  </a:lnTo>
                  <a:lnTo>
                    <a:pt x="397508" y="4214931"/>
                  </a:lnTo>
                  <a:lnTo>
                    <a:pt x="350214" y="4211259"/>
                  </a:lnTo>
                  <a:lnTo>
                    <a:pt x="303106" y="4206935"/>
                  </a:lnTo>
                  <a:lnTo>
                    <a:pt x="256188" y="4201962"/>
                  </a:lnTo>
                  <a:lnTo>
                    <a:pt x="209465" y="4196345"/>
                  </a:lnTo>
                  <a:lnTo>
                    <a:pt x="162943" y="4190090"/>
                  </a:lnTo>
                  <a:lnTo>
                    <a:pt x="116624" y="4183199"/>
                  </a:lnTo>
                  <a:lnTo>
                    <a:pt x="70514" y="4175678"/>
                  </a:lnTo>
                  <a:lnTo>
                    <a:pt x="24617" y="4167532"/>
                  </a:lnTo>
                  <a:lnTo>
                    <a:pt x="0" y="4162807"/>
                  </a:lnTo>
                  <a:lnTo>
                    <a:pt x="0" y="0"/>
                  </a:lnTo>
                  <a:lnTo>
                    <a:pt x="3869026" y="0"/>
                  </a:lnTo>
                  <a:lnTo>
                    <a:pt x="3878884" y="37178"/>
                  </a:lnTo>
                  <a:lnTo>
                    <a:pt x="3890091" y="81941"/>
                  </a:lnTo>
                  <a:lnTo>
                    <a:pt x="3900695" y="126939"/>
                  </a:lnTo>
                  <a:lnTo>
                    <a:pt x="3910691" y="172169"/>
                  </a:lnTo>
                  <a:lnTo>
                    <a:pt x="3920076" y="217626"/>
                  </a:lnTo>
                  <a:lnTo>
                    <a:pt x="3928843" y="263305"/>
                  </a:lnTo>
                  <a:lnTo>
                    <a:pt x="3936990" y="309202"/>
                  </a:lnTo>
                  <a:lnTo>
                    <a:pt x="3944511" y="355312"/>
                  </a:lnTo>
                  <a:lnTo>
                    <a:pt x="3951401" y="401631"/>
                  </a:lnTo>
                  <a:lnTo>
                    <a:pt x="3957657" y="448154"/>
                  </a:lnTo>
                  <a:lnTo>
                    <a:pt x="3963274" y="494876"/>
                  </a:lnTo>
                  <a:lnTo>
                    <a:pt x="3968246" y="541794"/>
                  </a:lnTo>
                  <a:lnTo>
                    <a:pt x="3972571" y="588902"/>
                  </a:lnTo>
                  <a:lnTo>
                    <a:pt x="3976242" y="636197"/>
                  </a:lnTo>
                  <a:lnTo>
                    <a:pt x="3979257" y="683672"/>
                  </a:lnTo>
                  <a:lnTo>
                    <a:pt x="3981609" y="731325"/>
                  </a:lnTo>
                  <a:lnTo>
                    <a:pt x="3983295" y="779150"/>
                  </a:lnTo>
                  <a:lnTo>
                    <a:pt x="3984310" y="827143"/>
                  </a:lnTo>
                  <a:lnTo>
                    <a:pt x="3984649" y="875300"/>
                  </a:lnTo>
                  <a:lnTo>
                    <a:pt x="3984310" y="923456"/>
                  </a:lnTo>
                  <a:lnTo>
                    <a:pt x="3983295" y="971449"/>
                  </a:lnTo>
                  <a:lnTo>
                    <a:pt x="3981609" y="1019274"/>
                  </a:lnTo>
                  <a:lnTo>
                    <a:pt x="3979257" y="1066927"/>
                  </a:lnTo>
                  <a:lnTo>
                    <a:pt x="3976242" y="1114403"/>
                  </a:lnTo>
                  <a:lnTo>
                    <a:pt x="3972571" y="1161697"/>
                  </a:lnTo>
                  <a:lnTo>
                    <a:pt x="3968246" y="1208805"/>
                  </a:lnTo>
                  <a:lnTo>
                    <a:pt x="3963274" y="1255723"/>
                  </a:lnTo>
                  <a:lnTo>
                    <a:pt x="3957657" y="1302446"/>
                  </a:lnTo>
                  <a:lnTo>
                    <a:pt x="3951401" y="1348969"/>
                  </a:lnTo>
                  <a:lnTo>
                    <a:pt x="3944511" y="1395287"/>
                  </a:lnTo>
                  <a:lnTo>
                    <a:pt x="3936990" y="1441398"/>
                  </a:lnTo>
                  <a:lnTo>
                    <a:pt x="3928843" y="1487294"/>
                  </a:lnTo>
                  <a:lnTo>
                    <a:pt x="3920076" y="1532973"/>
                  </a:lnTo>
                  <a:lnTo>
                    <a:pt x="3910691" y="1578430"/>
                  </a:lnTo>
                  <a:lnTo>
                    <a:pt x="3900695" y="1623660"/>
                  </a:lnTo>
                  <a:lnTo>
                    <a:pt x="3890091" y="1668659"/>
                  </a:lnTo>
                  <a:lnTo>
                    <a:pt x="3878884" y="1713422"/>
                  </a:lnTo>
                  <a:lnTo>
                    <a:pt x="3867079" y="1757944"/>
                  </a:lnTo>
                  <a:lnTo>
                    <a:pt x="3854680" y="1802221"/>
                  </a:lnTo>
                  <a:lnTo>
                    <a:pt x="3841691" y="1846249"/>
                  </a:lnTo>
                  <a:lnTo>
                    <a:pt x="3828118" y="1890023"/>
                  </a:lnTo>
                  <a:lnTo>
                    <a:pt x="3813964" y="1933539"/>
                  </a:lnTo>
                  <a:lnTo>
                    <a:pt x="3799234" y="1976791"/>
                  </a:lnTo>
                  <a:lnTo>
                    <a:pt x="3783933" y="2019775"/>
                  </a:lnTo>
                  <a:lnTo>
                    <a:pt x="3768065" y="2062488"/>
                  </a:lnTo>
                  <a:lnTo>
                    <a:pt x="3751635" y="2104924"/>
                  </a:lnTo>
                  <a:lnTo>
                    <a:pt x="3734647" y="2147078"/>
                  </a:lnTo>
                  <a:lnTo>
                    <a:pt x="3717107" y="2188947"/>
                  </a:lnTo>
                  <a:lnTo>
                    <a:pt x="3699017" y="2230526"/>
                  </a:lnTo>
                  <a:lnTo>
                    <a:pt x="3680384" y="2271810"/>
                  </a:lnTo>
                  <a:lnTo>
                    <a:pt x="3661211" y="2312794"/>
                  </a:lnTo>
                  <a:lnTo>
                    <a:pt x="3641502" y="2353475"/>
                  </a:lnTo>
                  <a:lnTo>
                    <a:pt x="3621264" y="2393847"/>
                  </a:lnTo>
                  <a:lnTo>
                    <a:pt x="3600499" y="2433906"/>
                  </a:lnTo>
                  <a:lnTo>
                    <a:pt x="3579213" y="2473648"/>
                  </a:lnTo>
                  <a:lnTo>
                    <a:pt x="3557410" y="2513067"/>
                  </a:lnTo>
                  <a:lnTo>
                    <a:pt x="3535095" y="2552161"/>
                  </a:lnTo>
                  <a:lnTo>
                    <a:pt x="3512272" y="2590923"/>
                  </a:lnTo>
                  <a:lnTo>
                    <a:pt x="3488946" y="2629349"/>
                  </a:lnTo>
                  <a:lnTo>
                    <a:pt x="3465120" y="2667436"/>
                  </a:lnTo>
                  <a:lnTo>
                    <a:pt x="3440801" y="2705178"/>
                  </a:lnTo>
                  <a:lnTo>
                    <a:pt x="3415992" y="2742570"/>
                  </a:lnTo>
                  <a:lnTo>
                    <a:pt x="3390698" y="2779609"/>
                  </a:lnTo>
                  <a:lnTo>
                    <a:pt x="3364923" y="2816289"/>
                  </a:lnTo>
                  <a:lnTo>
                    <a:pt x="3338672" y="2852607"/>
                  </a:lnTo>
                  <a:lnTo>
                    <a:pt x="3311949" y="2888558"/>
                  </a:lnTo>
                  <a:lnTo>
                    <a:pt x="3284760" y="2924136"/>
                  </a:lnTo>
                  <a:lnTo>
                    <a:pt x="3257108" y="2959338"/>
                  </a:lnTo>
                  <a:lnTo>
                    <a:pt x="3228997" y="2994160"/>
                  </a:lnTo>
                  <a:lnTo>
                    <a:pt x="3200434" y="3028596"/>
                  </a:lnTo>
                  <a:lnTo>
                    <a:pt x="3171422" y="3062641"/>
                  </a:lnTo>
                  <a:lnTo>
                    <a:pt x="3141965" y="3096293"/>
                  </a:lnTo>
                  <a:lnTo>
                    <a:pt x="3112068" y="3129545"/>
                  </a:lnTo>
                  <a:lnTo>
                    <a:pt x="3081736" y="3162394"/>
                  </a:lnTo>
                  <a:lnTo>
                    <a:pt x="3050973" y="3194834"/>
                  </a:lnTo>
                  <a:lnTo>
                    <a:pt x="3019784" y="3226862"/>
                  </a:lnTo>
                  <a:lnTo>
                    <a:pt x="2988174" y="3258473"/>
                  </a:lnTo>
                  <a:lnTo>
                    <a:pt x="2956146" y="3289662"/>
                  </a:lnTo>
                  <a:lnTo>
                    <a:pt x="2923705" y="3320424"/>
                  </a:lnTo>
                  <a:lnTo>
                    <a:pt x="2890857" y="3350756"/>
                  </a:lnTo>
                  <a:lnTo>
                    <a:pt x="2857604" y="3380653"/>
                  </a:lnTo>
                  <a:lnTo>
                    <a:pt x="2823953" y="3410110"/>
                  </a:lnTo>
                  <a:lnTo>
                    <a:pt x="2789907" y="3439122"/>
                  </a:lnTo>
                  <a:lnTo>
                    <a:pt x="2755471" y="3467686"/>
                  </a:lnTo>
                  <a:lnTo>
                    <a:pt x="2720650" y="3495796"/>
                  </a:lnTo>
                  <a:lnTo>
                    <a:pt x="2685448" y="3523448"/>
                  </a:lnTo>
                  <a:lnTo>
                    <a:pt x="2649869" y="3550638"/>
                  </a:lnTo>
                  <a:lnTo>
                    <a:pt x="2613919" y="3577360"/>
                  </a:lnTo>
                  <a:lnTo>
                    <a:pt x="2577601" y="3603611"/>
                  </a:lnTo>
                  <a:lnTo>
                    <a:pt x="2540921" y="3629386"/>
                  </a:lnTo>
                  <a:lnTo>
                    <a:pt x="2503882" y="3654680"/>
                  </a:lnTo>
                  <a:lnTo>
                    <a:pt x="2466489" y="3679489"/>
                  </a:lnTo>
                  <a:lnTo>
                    <a:pt x="2428747" y="3703809"/>
                  </a:lnTo>
                  <a:lnTo>
                    <a:pt x="2390661" y="3727634"/>
                  </a:lnTo>
                  <a:lnTo>
                    <a:pt x="2352234" y="3750960"/>
                  </a:lnTo>
                  <a:lnTo>
                    <a:pt x="2313472" y="3773783"/>
                  </a:lnTo>
                  <a:lnTo>
                    <a:pt x="2274379" y="3796099"/>
                  </a:lnTo>
                  <a:lnTo>
                    <a:pt x="2234959" y="3817902"/>
                  </a:lnTo>
                  <a:lnTo>
                    <a:pt x="2195218" y="3839188"/>
                  </a:lnTo>
                  <a:lnTo>
                    <a:pt x="2155158" y="3859952"/>
                  </a:lnTo>
                  <a:lnTo>
                    <a:pt x="2114786" y="3880191"/>
                  </a:lnTo>
                  <a:lnTo>
                    <a:pt x="2074106" y="3899899"/>
                  </a:lnTo>
                  <a:lnTo>
                    <a:pt x="2033121" y="3919072"/>
                  </a:lnTo>
                  <a:lnTo>
                    <a:pt x="1991837" y="3937706"/>
                  </a:lnTo>
                  <a:lnTo>
                    <a:pt x="1950259" y="3955795"/>
                  </a:lnTo>
                  <a:lnTo>
                    <a:pt x="1908390" y="3973336"/>
                  </a:lnTo>
                  <a:lnTo>
                    <a:pt x="1866235" y="3990324"/>
                  </a:lnTo>
                  <a:lnTo>
                    <a:pt x="1823800" y="4006753"/>
                  </a:lnTo>
                  <a:lnTo>
                    <a:pt x="1781087" y="4022621"/>
                  </a:lnTo>
                  <a:lnTo>
                    <a:pt x="1738102" y="4037922"/>
                  </a:lnTo>
                  <a:lnTo>
                    <a:pt x="1694850" y="4052652"/>
                  </a:lnTo>
                  <a:lnTo>
                    <a:pt x="1651335" y="4066806"/>
                  </a:lnTo>
                  <a:lnTo>
                    <a:pt x="1607561" y="4080380"/>
                  </a:lnTo>
                  <a:lnTo>
                    <a:pt x="1563533" y="4093368"/>
                  </a:lnTo>
                  <a:lnTo>
                    <a:pt x="1519256" y="4105767"/>
                  </a:lnTo>
                  <a:lnTo>
                    <a:pt x="1474733" y="4117573"/>
                  </a:lnTo>
                  <a:lnTo>
                    <a:pt x="1429971" y="4128780"/>
                  </a:lnTo>
                  <a:lnTo>
                    <a:pt x="1384972" y="4139384"/>
                  </a:lnTo>
                  <a:lnTo>
                    <a:pt x="1339742" y="4149380"/>
                  </a:lnTo>
                  <a:lnTo>
                    <a:pt x="1294285" y="4158764"/>
                  </a:lnTo>
                  <a:lnTo>
                    <a:pt x="1248606" y="4167532"/>
                  </a:lnTo>
                  <a:lnTo>
                    <a:pt x="1202709" y="4175678"/>
                  </a:lnTo>
                  <a:lnTo>
                    <a:pt x="1156599" y="4183199"/>
                  </a:lnTo>
                  <a:lnTo>
                    <a:pt x="1110280" y="4190090"/>
                  </a:lnTo>
                  <a:lnTo>
                    <a:pt x="1063757" y="4196345"/>
                  </a:lnTo>
                  <a:lnTo>
                    <a:pt x="1017035" y="4201962"/>
                  </a:lnTo>
                  <a:lnTo>
                    <a:pt x="970117" y="4206935"/>
                  </a:lnTo>
                  <a:lnTo>
                    <a:pt x="923009" y="4211259"/>
                  </a:lnTo>
                  <a:lnTo>
                    <a:pt x="875715" y="4214931"/>
                  </a:lnTo>
                  <a:lnTo>
                    <a:pt x="828239" y="4217945"/>
                  </a:lnTo>
                  <a:lnTo>
                    <a:pt x="780586" y="4220297"/>
                  </a:lnTo>
                  <a:lnTo>
                    <a:pt x="732761" y="4221983"/>
                  </a:lnTo>
                  <a:lnTo>
                    <a:pt x="684768" y="4222998"/>
                  </a:lnTo>
                  <a:lnTo>
                    <a:pt x="636611" y="4223337"/>
                  </a:lnTo>
                  <a:close/>
                </a:path>
              </a:pathLst>
            </a:custGeom>
            <a:solidFill>
              <a:srgbClr val="FFA6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28954" y="152336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08045" y="1761298"/>
              <a:ext cx="3567956" cy="7742642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7259300" y="9258300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700"/>
                </a:moveTo>
                <a:lnTo>
                  <a:pt x="12432" y="1028700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700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89944" y="499173"/>
            <a:ext cx="9840595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155" dirty="0"/>
              <a:t>TRACKING</a:t>
            </a:r>
            <a:r>
              <a:rPr sz="6500" spc="-65" dirty="0"/>
              <a:t> </a:t>
            </a:r>
            <a:r>
              <a:rPr sz="6500" spc="275" dirty="0"/>
              <a:t>GPS</a:t>
            </a:r>
            <a:r>
              <a:rPr sz="6500" spc="-60" dirty="0"/>
              <a:t> </a:t>
            </a:r>
            <a:r>
              <a:rPr sz="6500" spc="484" dirty="0"/>
              <a:t>E</a:t>
            </a:r>
            <a:r>
              <a:rPr sz="6500" spc="-65" dirty="0"/>
              <a:t> </a:t>
            </a:r>
            <a:r>
              <a:rPr sz="6500" spc="680" dirty="0"/>
              <a:t>ALERT</a:t>
            </a:r>
            <a:endParaRPr sz="6500"/>
          </a:p>
        </p:txBody>
      </p:sp>
      <p:grpSp>
        <p:nvGrpSpPr>
          <p:cNvPr id="8" name="object 8"/>
          <p:cNvGrpSpPr/>
          <p:nvPr/>
        </p:nvGrpSpPr>
        <p:grpSpPr>
          <a:xfrm>
            <a:off x="12273931" y="1523369"/>
            <a:ext cx="4120515" cy="8370570"/>
            <a:chOff x="12273931" y="1523369"/>
            <a:chExt cx="4120515" cy="837057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73931" y="1523369"/>
              <a:ext cx="4120122" cy="837042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553022" y="1761298"/>
              <a:ext cx="3567956" cy="774264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5672455" cy="9893935"/>
            <a:chOff x="0" y="0"/>
            <a:chExt cx="5672455" cy="9893935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3985260" cy="4223385"/>
            </a:xfrm>
            <a:custGeom>
              <a:avLst/>
              <a:gdLst/>
              <a:ahLst/>
              <a:cxnLst/>
              <a:rect l="l" t="t" r="r" b="b"/>
              <a:pathLst>
                <a:path w="3985260" h="4223385">
                  <a:moveTo>
                    <a:pt x="636611" y="4223337"/>
                  </a:moveTo>
                  <a:lnTo>
                    <a:pt x="588455" y="4222998"/>
                  </a:lnTo>
                  <a:lnTo>
                    <a:pt x="540462" y="4221983"/>
                  </a:lnTo>
                  <a:lnTo>
                    <a:pt x="492637" y="4220297"/>
                  </a:lnTo>
                  <a:lnTo>
                    <a:pt x="444984" y="4217945"/>
                  </a:lnTo>
                  <a:lnTo>
                    <a:pt x="397508" y="4214931"/>
                  </a:lnTo>
                  <a:lnTo>
                    <a:pt x="350214" y="4211259"/>
                  </a:lnTo>
                  <a:lnTo>
                    <a:pt x="303106" y="4206935"/>
                  </a:lnTo>
                  <a:lnTo>
                    <a:pt x="256188" y="4201962"/>
                  </a:lnTo>
                  <a:lnTo>
                    <a:pt x="209465" y="4196345"/>
                  </a:lnTo>
                  <a:lnTo>
                    <a:pt x="162943" y="4190090"/>
                  </a:lnTo>
                  <a:lnTo>
                    <a:pt x="116624" y="4183199"/>
                  </a:lnTo>
                  <a:lnTo>
                    <a:pt x="70514" y="4175678"/>
                  </a:lnTo>
                  <a:lnTo>
                    <a:pt x="24617" y="4167532"/>
                  </a:lnTo>
                  <a:lnTo>
                    <a:pt x="0" y="4162807"/>
                  </a:lnTo>
                  <a:lnTo>
                    <a:pt x="0" y="0"/>
                  </a:lnTo>
                  <a:lnTo>
                    <a:pt x="3869026" y="0"/>
                  </a:lnTo>
                  <a:lnTo>
                    <a:pt x="3878884" y="37178"/>
                  </a:lnTo>
                  <a:lnTo>
                    <a:pt x="3890091" y="81941"/>
                  </a:lnTo>
                  <a:lnTo>
                    <a:pt x="3900695" y="126939"/>
                  </a:lnTo>
                  <a:lnTo>
                    <a:pt x="3910691" y="172169"/>
                  </a:lnTo>
                  <a:lnTo>
                    <a:pt x="3920076" y="217626"/>
                  </a:lnTo>
                  <a:lnTo>
                    <a:pt x="3928843" y="263305"/>
                  </a:lnTo>
                  <a:lnTo>
                    <a:pt x="3936990" y="309202"/>
                  </a:lnTo>
                  <a:lnTo>
                    <a:pt x="3944511" y="355312"/>
                  </a:lnTo>
                  <a:lnTo>
                    <a:pt x="3951401" y="401631"/>
                  </a:lnTo>
                  <a:lnTo>
                    <a:pt x="3957657" y="448154"/>
                  </a:lnTo>
                  <a:lnTo>
                    <a:pt x="3963274" y="494876"/>
                  </a:lnTo>
                  <a:lnTo>
                    <a:pt x="3968246" y="541794"/>
                  </a:lnTo>
                  <a:lnTo>
                    <a:pt x="3972571" y="588902"/>
                  </a:lnTo>
                  <a:lnTo>
                    <a:pt x="3976242" y="636197"/>
                  </a:lnTo>
                  <a:lnTo>
                    <a:pt x="3979257" y="683672"/>
                  </a:lnTo>
                  <a:lnTo>
                    <a:pt x="3981609" y="731325"/>
                  </a:lnTo>
                  <a:lnTo>
                    <a:pt x="3983295" y="779150"/>
                  </a:lnTo>
                  <a:lnTo>
                    <a:pt x="3984310" y="827143"/>
                  </a:lnTo>
                  <a:lnTo>
                    <a:pt x="3984649" y="875300"/>
                  </a:lnTo>
                  <a:lnTo>
                    <a:pt x="3984310" y="923456"/>
                  </a:lnTo>
                  <a:lnTo>
                    <a:pt x="3983295" y="971449"/>
                  </a:lnTo>
                  <a:lnTo>
                    <a:pt x="3981609" y="1019274"/>
                  </a:lnTo>
                  <a:lnTo>
                    <a:pt x="3979257" y="1066927"/>
                  </a:lnTo>
                  <a:lnTo>
                    <a:pt x="3976242" y="1114403"/>
                  </a:lnTo>
                  <a:lnTo>
                    <a:pt x="3972571" y="1161697"/>
                  </a:lnTo>
                  <a:lnTo>
                    <a:pt x="3968246" y="1208805"/>
                  </a:lnTo>
                  <a:lnTo>
                    <a:pt x="3963274" y="1255723"/>
                  </a:lnTo>
                  <a:lnTo>
                    <a:pt x="3957657" y="1302446"/>
                  </a:lnTo>
                  <a:lnTo>
                    <a:pt x="3951401" y="1348969"/>
                  </a:lnTo>
                  <a:lnTo>
                    <a:pt x="3944511" y="1395287"/>
                  </a:lnTo>
                  <a:lnTo>
                    <a:pt x="3936990" y="1441398"/>
                  </a:lnTo>
                  <a:lnTo>
                    <a:pt x="3928843" y="1487294"/>
                  </a:lnTo>
                  <a:lnTo>
                    <a:pt x="3920076" y="1532973"/>
                  </a:lnTo>
                  <a:lnTo>
                    <a:pt x="3910691" y="1578430"/>
                  </a:lnTo>
                  <a:lnTo>
                    <a:pt x="3900695" y="1623660"/>
                  </a:lnTo>
                  <a:lnTo>
                    <a:pt x="3890091" y="1668659"/>
                  </a:lnTo>
                  <a:lnTo>
                    <a:pt x="3878884" y="1713422"/>
                  </a:lnTo>
                  <a:lnTo>
                    <a:pt x="3867079" y="1757944"/>
                  </a:lnTo>
                  <a:lnTo>
                    <a:pt x="3854680" y="1802221"/>
                  </a:lnTo>
                  <a:lnTo>
                    <a:pt x="3841691" y="1846249"/>
                  </a:lnTo>
                  <a:lnTo>
                    <a:pt x="3828118" y="1890023"/>
                  </a:lnTo>
                  <a:lnTo>
                    <a:pt x="3813964" y="1933539"/>
                  </a:lnTo>
                  <a:lnTo>
                    <a:pt x="3799234" y="1976791"/>
                  </a:lnTo>
                  <a:lnTo>
                    <a:pt x="3783933" y="2019775"/>
                  </a:lnTo>
                  <a:lnTo>
                    <a:pt x="3768065" y="2062488"/>
                  </a:lnTo>
                  <a:lnTo>
                    <a:pt x="3751635" y="2104924"/>
                  </a:lnTo>
                  <a:lnTo>
                    <a:pt x="3734647" y="2147078"/>
                  </a:lnTo>
                  <a:lnTo>
                    <a:pt x="3717107" y="2188947"/>
                  </a:lnTo>
                  <a:lnTo>
                    <a:pt x="3699017" y="2230526"/>
                  </a:lnTo>
                  <a:lnTo>
                    <a:pt x="3680384" y="2271810"/>
                  </a:lnTo>
                  <a:lnTo>
                    <a:pt x="3661211" y="2312794"/>
                  </a:lnTo>
                  <a:lnTo>
                    <a:pt x="3641502" y="2353475"/>
                  </a:lnTo>
                  <a:lnTo>
                    <a:pt x="3621264" y="2393847"/>
                  </a:lnTo>
                  <a:lnTo>
                    <a:pt x="3600499" y="2433906"/>
                  </a:lnTo>
                  <a:lnTo>
                    <a:pt x="3579213" y="2473648"/>
                  </a:lnTo>
                  <a:lnTo>
                    <a:pt x="3557410" y="2513067"/>
                  </a:lnTo>
                  <a:lnTo>
                    <a:pt x="3535095" y="2552161"/>
                  </a:lnTo>
                  <a:lnTo>
                    <a:pt x="3512272" y="2590923"/>
                  </a:lnTo>
                  <a:lnTo>
                    <a:pt x="3488946" y="2629349"/>
                  </a:lnTo>
                  <a:lnTo>
                    <a:pt x="3465120" y="2667436"/>
                  </a:lnTo>
                  <a:lnTo>
                    <a:pt x="3440801" y="2705178"/>
                  </a:lnTo>
                  <a:lnTo>
                    <a:pt x="3415992" y="2742570"/>
                  </a:lnTo>
                  <a:lnTo>
                    <a:pt x="3390698" y="2779609"/>
                  </a:lnTo>
                  <a:lnTo>
                    <a:pt x="3364923" y="2816289"/>
                  </a:lnTo>
                  <a:lnTo>
                    <a:pt x="3338672" y="2852607"/>
                  </a:lnTo>
                  <a:lnTo>
                    <a:pt x="3311949" y="2888558"/>
                  </a:lnTo>
                  <a:lnTo>
                    <a:pt x="3284760" y="2924136"/>
                  </a:lnTo>
                  <a:lnTo>
                    <a:pt x="3257108" y="2959338"/>
                  </a:lnTo>
                  <a:lnTo>
                    <a:pt x="3228997" y="2994160"/>
                  </a:lnTo>
                  <a:lnTo>
                    <a:pt x="3200434" y="3028596"/>
                  </a:lnTo>
                  <a:lnTo>
                    <a:pt x="3171422" y="3062641"/>
                  </a:lnTo>
                  <a:lnTo>
                    <a:pt x="3141965" y="3096293"/>
                  </a:lnTo>
                  <a:lnTo>
                    <a:pt x="3112068" y="3129545"/>
                  </a:lnTo>
                  <a:lnTo>
                    <a:pt x="3081736" y="3162394"/>
                  </a:lnTo>
                  <a:lnTo>
                    <a:pt x="3050973" y="3194834"/>
                  </a:lnTo>
                  <a:lnTo>
                    <a:pt x="3019784" y="3226862"/>
                  </a:lnTo>
                  <a:lnTo>
                    <a:pt x="2988174" y="3258473"/>
                  </a:lnTo>
                  <a:lnTo>
                    <a:pt x="2956146" y="3289662"/>
                  </a:lnTo>
                  <a:lnTo>
                    <a:pt x="2923705" y="3320424"/>
                  </a:lnTo>
                  <a:lnTo>
                    <a:pt x="2890857" y="3350756"/>
                  </a:lnTo>
                  <a:lnTo>
                    <a:pt x="2857604" y="3380653"/>
                  </a:lnTo>
                  <a:lnTo>
                    <a:pt x="2823953" y="3410110"/>
                  </a:lnTo>
                  <a:lnTo>
                    <a:pt x="2789907" y="3439122"/>
                  </a:lnTo>
                  <a:lnTo>
                    <a:pt x="2755471" y="3467686"/>
                  </a:lnTo>
                  <a:lnTo>
                    <a:pt x="2720650" y="3495796"/>
                  </a:lnTo>
                  <a:lnTo>
                    <a:pt x="2685448" y="3523448"/>
                  </a:lnTo>
                  <a:lnTo>
                    <a:pt x="2649869" y="3550638"/>
                  </a:lnTo>
                  <a:lnTo>
                    <a:pt x="2613919" y="3577360"/>
                  </a:lnTo>
                  <a:lnTo>
                    <a:pt x="2577601" y="3603611"/>
                  </a:lnTo>
                  <a:lnTo>
                    <a:pt x="2540921" y="3629386"/>
                  </a:lnTo>
                  <a:lnTo>
                    <a:pt x="2503882" y="3654680"/>
                  </a:lnTo>
                  <a:lnTo>
                    <a:pt x="2466489" y="3679489"/>
                  </a:lnTo>
                  <a:lnTo>
                    <a:pt x="2428747" y="3703809"/>
                  </a:lnTo>
                  <a:lnTo>
                    <a:pt x="2390661" y="3727634"/>
                  </a:lnTo>
                  <a:lnTo>
                    <a:pt x="2352234" y="3750960"/>
                  </a:lnTo>
                  <a:lnTo>
                    <a:pt x="2313472" y="3773783"/>
                  </a:lnTo>
                  <a:lnTo>
                    <a:pt x="2274379" y="3796099"/>
                  </a:lnTo>
                  <a:lnTo>
                    <a:pt x="2234959" y="3817902"/>
                  </a:lnTo>
                  <a:lnTo>
                    <a:pt x="2195218" y="3839188"/>
                  </a:lnTo>
                  <a:lnTo>
                    <a:pt x="2155158" y="3859952"/>
                  </a:lnTo>
                  <a:lnTo>
                    <a:pt x="2114786" y="3880191"/>
                  </a:lnTo>
                  <a:lnTo>
                    <a:pt x="2074106" y="3899899"/>
                  </a:lnTo>
                  <a:lnTo>
                    <a:pt x="2033121" y="3919072"/>
                  </a:lnTo>
                  <a:lnTo>
                    <a:pt x="1991837" y="3937706"/>
                  </a:lnTo>
                  <a:lnTo>
                    <a:pt x="1950259" y="3955795"/>
                  </a:lnTo>
                  <a:lnTo>
                    <a:pt x="1908390" y="3973336"/>
                  </a:lnTo>
                  <a:lnTo>
                    <a:pt x="1866235" y="3990324"/>
                  </a:lnTo>
                  <a:lnTo>
                    <a:pt x="1823800" y="4006753"/>
                  </a:lnTo>
                  <a:lnTo>
                    <a:pt x="1781087" y="4022621"/>
                  </a:lnTo>
                  <a:lnTo>
                    <a:pt x="1738102" y="4037922"/>
                  </a:lnTo>
                  <a:lnTo>
                    <a:pt x="1694850" y="4052652"/>
                  </a:lnTo>
                  <a:lnTo>
                    <a:pt x="1651335" y="4066806"/>
                  </a:lnTo>
                  <a:lnTo>
                    <a:pt x="1607561" y="4080380"/>
                  </a:lnTo>
                  <a:lnTo>
                    <a:pt x="1563533" y="4093368"/>
                  </a:lnTo>
                  <a:lnTo>
                    <a:pt x="1519256" y="4105767"/>
                  </a:lnTo>
                  <a:lnTo>
                    <a:pt x="1474733" y="4117573"/>
                  </a:lnTo>
                  <a:lnTo>
                    <a:pt x="1429971" y="4128780"/>
                  </a:lnTo>
                  <a:lnTo>
                    <a:pt x="1384972" y="4139384"/>
                  </a:lnTo>
                  <a:lnTo>
                    <a:pt x="1339742" y="4149380"/>
                  </a:lnTo>
                  <a:lnTo>
                    <a:pt x="1294285" y="4158764"/>
                  </a:lnTo>
                  <a:lnTo>
                    <a:pt x="1248606" y="4167532"/>
                  </a:lnTo>
                  <a:lnTo>
                    <a:pt x="1202709" y="4175678"/>
                  </a:lnTo>
                  <a:lnTo>
                    <a:pt x="1156599" y="4183199"/>
                  </a:lnTo>
                  <a:lnTo>
                    <a:pt x="1110280" y="4190090"/>
                  </a:lnTo>
                  <a:lnTo>
                    <a:pt x="1063757" y="4196345"/>
                  </a:lnTo>
                  <a:lnTo>
                    <a:pt x="1017035" y="4201962"/>
                  </a:lnTo>
                  <a:lnTo>
                    <a:pt x="970117" y="4206935"/>
                  </a:lnTo>
                  <a:lnTo>
                    <a:pt x="923009" y="4211259"/>
                  </a:lnTo>
                  <a:lnTo>
                    <a:pt x="875715" y="4214931"/>
                  </a:lnTo>
                  <a:lnTo>
                    <a:pt x="828239" y="4217945"/>
                  </a:lnTo>
                  <a:lnTo>
                    <a:pt x="780586" y="4220297"/>
                  </a:lnTo>
                  <a:lnTo>
                    <a:pt x="732761" y="4221983"/>
                  </a:lnTo>
                  <a:lnTo>
                    <a:pt x="684768" y="4222998"/>
                  </a:lnTo>
                  <a:lnTo>
                    <a:pt x="636611" y="4223337"/>
                  </a:lnTo>
                  <a:close/>
                </a:path>
              </a:pathLst>
            </a:custGeom>
            <a:solidFill>
              <a:srgbClr val="FFA6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52111" y="152336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31202" y="1761298"/>
              <a:ext cx="3567956" cy="7742642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7259300" y="9258300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700"/>
                </a:moveTo>
                <a:lnTo>
                  <a:pt x="12432" y="1028700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700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89090" y="499173"/>
            <a:ext cx="993902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315" dirty="0">
                <a:solidFill>
                  <a:srgbClr val="F5F6F6"/>
                </a:solidFill>
              </a:rPr>
              <a:t>SEZIONE</a:t>
            </a:r>
            <a:r>
              <a:rPr sz="6500" spc="-110" dirty="0">
                <a:solidFill>
                  <a:srgbClr val="F5F6F6"/>
                </a:solidFill>
              </a:rPr>
              <a:t> </a:t>
            </a:r>
            <a:r>
              <a:rPr sz="6500" spc="315" dirty="0">
                <a:solidFill>
                  <a:srgbClr val="F5F6F6"/>
                </a:solidFill>
              </a:rPr>
              <a:t>CONNETTIVITÀ</a:t>
            </a:r>
            <a:endParaRPr sz="6500"/>
          </a:p>
        </p:txBody>
      </p:sp>
      <p:grpSp>
        <p:nvGrpSpPr>
          <p:cNvPr id="8" name="object 8"/>
          <p:cNvGrpSpPr/>
          <p:nvPr/>
        </p:nvGrpSpPr>
        <p:grpSpPr>
          <a:xfrm>
            <a:off x="12565285" y="1523369"/>
            <a:ext cx="4120515" cy="8370570"/>
            <a:chOff x="12565285" y="1523369"/>
            <a:chExt cx="4120515" cy="837057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565285" y="1523369"/>
              <a:ext cx="4120121" cy="837042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44377" y="1761298"/>
              <a:ext cx="3567956" cy="774264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30714" y="1195260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598836"/>
            <a:ext cx="85725" cy="8572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951261"/>
            <a:ext cx="85725" cy="857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5303686"/>
            <a:ext cx="85725" cy="857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6834103"/>
            <a:ext cx="85725" cy="8572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186528"/>
            <a:ext cx="85725" cy="857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538953"/>
            <a:ext cx="85725" cy="8572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891378"/>
            <a:ext cx="85725" cy="85724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330714" y="3624385"/>
            <a:ext cx="3606165" cy="4454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i="1" spc="204" dirty="0">
                <a:solidFill>
                  <a:srgbClr val="FFFFFF"/>
                </a:solidFill>
                <a:latin typeface="Century Gothic"/>
                <a:cs typeface="Century Gothic"/>
              </a:rPr>
              <a:t>Tutor:</a:t>
            </a:r>
            <a:endParaRPr sz="3600">
              <a:latin typeface="Century Gothic"/>
              <a:cs typeface="Century Gothic"/>
            </a:endParaRPr>
          </a:p>
          <a:p>
            <a:pPr marL="443865" marR="5080">
              <a:lnSpc>
                <a:spcPct val="115599"/>
              </a:lnSpc>
              <a:spcBef>
                <a:spcPts val="185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Ciliberti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Pietro Catalano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Salvatore</a:t>
            </a:r>
            <a:r>
              <a:rPr sz="2000" spc="-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Moscariello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36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Team:</a:t>
            </a:r>
            <a:endParaRPr sz="3600">
              <a:latin typeface="Century Gothic"/>
              <a:cs typeface="Century Gothic"/>
            </a:endParaRPr>
          </a:p>
          <a:p>
            <a:pPr marL="539750" marR="508634">
              <a:lnSpc>
                <a:spcPct val="115599"/>
              </a:lnSpc>
              <a:spcBef>
                <a:spcPts val="148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Pisapia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Felice Coppola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Simona Pentangelo </a:t>
            </a:r>
            <a:r>
              <a:rPr sz="2000" spc="-11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Lucio</a:t>
            </a:r>
            <a:r>
              <a:rPr sz="2000" spc="-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Squitieri</a:t>
            </a:r>
            <a:endParaRPr sz="2000">
              <a:latin typeface="Courier New"/>
              <a:cs typeface="Courier New"/>
            </a:endParaRPr>
          </a:p>
        </p:txBody>
      </p:sp>
      <p:pic>
        <p:nvPicPr>
          <p:cNvPr id="14" name="object 4">
            <a:extLst>
              <a:ext uri="{FF2B5EF4-FFF2-40B4-BE49-F238E27FC236}">
                <a16:creationId xmlns:a16="http://schemas.microsoft.com/office/drawing/2014/main" id="{50CA9B76-4A23-446D-BDF6-CCA03155174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77998" y="2363660"/>
            <a:ext cx="6327267" cy="6324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144000" y="2074044"/>
            <a:ext cx="1068070" cy="1068070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345704" y="2260396"/>
            <a:ext cx="664845" cy="664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2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0</a:t>
            </a:r>
            <a:r>
              <a:rPr sz="42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4200" dirty="0">
              <a:latin typeface="Century Gothic"/>
              <a:cs typeface="Century Gothic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144000" y="4609433"/>
            <a:ext cx="1068070" cy="1068070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9345341" y="4795785"/>
            <a:ext cx="665480" cy="664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2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0</a:t>
            </a:r>
            <a:r>
              <a:rPr sz="4200" b="1" spc="16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4200">
              <a:latin typeface="Century Gothic"/>
              <a:cs typeface="Century Gothic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9144000" y="7144823"/>
            <a:ext cx="1068070" cy="1068070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9345704" y="7331176"/>
            <a:ext cx="664845" cy="664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2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0</a:t>
            </a:r>
            <a:r>
              <a:rPr sz="42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4200">
              <a:latin typeface="Century Gothic"/>
              <a:cs typeface="Century Gothic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2047" y="328551"/>
            <a:ext cx="1400174" cy="14001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50049" y="69212"/>
            <a:ext cx="3837949" cy="19145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82197" y="4032915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963989" y="3100997"/>
            <a:ext cx="334073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/>
          </a:p>
        </p:txBody>
      </p:sp>
      <p:sp>
        <p:nvSpPr>
          <p:cNvPr id="13" name="object 13"/>
          <p:cNvSpPr txBox="1"/>
          <p:nvPr/>
        </p:nvSpPr>
        <p:spPr>
          <a:xfrm>
            <a:off x="10785397" y="2399861"/>
            <a:ext cx="621093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Obiettivi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e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requisiti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del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sistema</a:t>
            </a:r>
            <a:endParaRPr sz="250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785397" y="4838128"/>
            <a:ext cx="358838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Tecnologie</a:t>
            </a:r>
            <a:r>
              <a:rPr sz="2500" spc="-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proposte</a:t>
            </a:r>
            <a:endParaRPr sz="2500"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785397" y="7470641"/>
            <a:ext cx="527431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Interfacce</a:t>
            </a:r>
            <a:r>
              <a:rPr sz="2500" spc="-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e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primi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prototipi</a:t>
            </a:r>
            <a:endParaRPr sz="2500">
              <a:latin typeface="Courier New"/>
              <a:cs typeface="Courier New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 animBg="1"/>
      <p:bldP spid="6" grpId="0"/>
      <p:bldP spid="7" grpId="0" animBg="1"/>
      <p:bldP spid="8" grpId="0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1729" y="4477379"/>
            <a:ext cx="933831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365" dirty="0"/>
              <a:t>O</a:t>
            </a:r>
            <a:r>
              <a:rPr sz="8000" spc="-240" dirty="0"/>
              <a:t>b</a:t>
            </a:r>
            <a:r>
              <a:rPr sz="8000" spc="265" dirty="0"/>
              <a:t>i</a:t>
            </a:r>
            <a:r>
              <a:rPr sz="8000" spc="-730" dirty="0"/>
              <a:t>e</a:t>
            </a:r>
            <a:r>
              <a:rPr sz="8000" spc="760" dirty="0"/>
              <a:t>tt</a:t>
            </a:r>
            <a:r>
              <a:rPr sz="8000" spc="265" dirty="0"/>
              <a:t>i</a:t>
            </a:r>
            <a:r>
              <a:rPr sz="8000" spc="-90" dirty="0"/>
              <a:t>v</a:t>
            </a:r>
            <a:r>
              <a:rPr sz="8000" spc="270" dirty="0"/>
              <a:t>i</a:t>
            </a:r>
            <a:r>
              <a:rPr sz="8000" spc="5" dirty="0"/>
              <a:t> </a:t>
            </a:r>
            <a:r>
              <a:rPr sz="8000" spc="-725" dirty="0"/>
              <a:t>e</a:t>
            </a:r>
            <a:r>
              <a:rPr sz="8000" spc="5" dirty="0"/>
              <a:t> </a:t>
            </a:r>
            <a:r>
              <a:rPr sz="8000" spc="715" dirty="0"/>
              <a:t>r</a:t>
            </a:r>
            <a:r>
              <a:rPr sz="8000" spc="-730" dirty="0"/>
              <a:t>e</a:t>
            </a:r>
            <a:r>
              <a:rPr sz="8000" spc="-250" dirty="0"/>
              <a:t>q</a:t>
            </a:r>
            <a:r>
              <a:rPr sz="8000" spc="40" dirty="0"/>
              <a:t>u</a:t>
            </a:r>
            <a:r>
              <a:rPr sz="8000" spc="265" dirty="0"/>
              <a:t>i</a:t>
            </a:r>
            <a:r>
              <a:rPr sz="8000" spc="495" dirty="0"/>
              <a:t>s</a:t>
            </a:r>
            <a:r>
              <a:rPr sz="8000" spc="265" dirty="0"/>
              <a:t>i</a:t>
            </a:r>
            <a:r>
              <a:rPr sz="8000" spc="760" dirty="0"/>
              <a:t>t</a:t>
            </a:r>
            <a:r>
              <a:rPr sz="8000" spc="270" dirty="0"/>
              <a:t>i</a:t>
            </a:r>
            <a:endParaRPr sz="8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30978" y="133105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4209130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9743" y="6173958"/>
            <a:ext cx="7953374" cy="351472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990592"/>
            <a:ext cx="4051300" cy="1016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500" spc="395" dirty="0"/>
              <a:t>OBIETTIVI</a:t>
            </a:r>
            <a:endParaRPr sz="6500"/>
          </a:p>
        </p:txBody>
      </p:sp>
      <p:sp>
        <p:nvSpPr>
          <p:cNvPr id="7" name="object 7"/>
          <p:cNvSpPr txBox="1"/>
          <p:nvPr/>
        </p:nvSpPr>
        <p:spPr>
          <a:xfrm>
            <a:off x="1586241" y="2920991"/>
            <a:ext cx="7522209" cy="2216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L'obiettivo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principale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che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si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pone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Yacht </a:t>
            </a:r>
            <a:r>
              <a:rPr sz="2500" spc="-148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On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Cloud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è</a:t>
            </a:r>
            <a:r>
              <a:rPr sz="2500" spc="-1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di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fornire</a:t>
            </a:r>
            <a:r>
              <a:rPr sz="2500" spc="-1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un'applicazione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per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consentire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il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controllo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remoto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dei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dispositivi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di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bordo, quali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sensori,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videocamere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di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sorveglianza,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GPS,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etc...</a:t>
            </a:r>
            <a:endParaRPr sz="2500" dirty="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937681" y="7001200"/>
            <a:ext cx="7334884" cy="1778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936625" algn="r">
              <a:lnSpc>
                <a:spcPct val="114999"/>
              </a:lnSpc>
              <a:spcBef>
                <a:spcPts val="100"/>
              </a:spcBef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L'applicazione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mira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a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garantire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un </a:t>
            </a:r>
            <a:r>
              <a:rPr sz="2500" spc="-148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controllo centralizzato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delle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risorse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e </a:t>
            </a:r>
            <a:r>
              <a:rPr sz="2500" spc="-14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a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fornire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agli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utilizzatori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un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certo</a:t>
            </a:r>
            <a:endParaRPr sz="2500" dirty="0">
              <a:latin typeface="Courier New"/>
              <a:cs typeface="Courier New"/>
            </a:endParaRPr>
          </a:p>
          <a:p>
            <a:pPr marR="5080" algn="r">
              <a:lnSpc>
                <a:spcPct val="100000"/>
              </a:lnSpc>
              <a:spcBef>
                <a:spcPts val="450"/>
              </a:spcBef>
            </a:pP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grado</a:t>
            </a:r>
            <a:r>
              <a:rPr sz="2500" spc="-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di</a:t>
            </a:r>
            <a:r>
              <a:rPr sz="2500" spc="-8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sicurezza.</a:t>
            </a:r>
            <a:endParaRPr sz="2500" dirty="0">
              <a:latin typeface="Courier New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3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8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7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1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5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4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9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1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7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7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8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63914" y="3"/>
            <a:ext cx="5448299" cy="514324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475487" y="6077872"/>
            <a:ext cx="3476624" cy="347662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993842"/>
            <a:ext cx="9353550" cy="1562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sz="6500" spc="409" dirty="0"/>
              <a:t>REQUISITI</a:t>
            </a:r>
            <a:r>
              <a:rPr sz="6500" spc="-85" dirty="0"/>
              <a:t> </a:t>
            </a:r>
            <a:r>
              <a:rPr sz="6500" spc="260" dirty="0"/>
              <a:t>FUNZIONALI</a:t>
            </a:r>
            <a:endParaRPr sz="6500"/>
          </a:p>
          <a:p>
            <a:pPr marL="12700">
              <a:lnSpc>
                <a:spcPts val="4550"/>
              </a:lnSpc>
            </a:pPr>
            <a:r>
              <a:rPr sz="4000" spc="295" dirty="0"/>
              <a:t>E</a:t>
            </a:r>
            <a:r>
              <a:rPr sz="4000" spc="-50" dirty="0"/>
              <a:t> </a:t>
            </a:r>
            <a:r>
              <a:rPr sz="4000" spc="-35" dirty="0"/>
              <a:t>NON</a:t>
            </a:r>
            <a:r>
              <a:rPr sz="4000" spc="-50" dirty="0"/>
              <a:t> </a:t>
            </a:r>
            <a:r>
              <a:rPr sz="4000" spc="160" dirty="0"/>
              <a:t>FUNZIONALI</a:t>
            </a:r>
            <a:endParaRPr sz="4000"/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857212" y="3548729"/>
            <a:ext cx="114300" cy="114299"/>
          </a:xfrm>
          <a:prstGeom prst="rect">
            <a:avLst/>
          </a:prstGeom>
        </p:spPr>
      </p:pic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2107938" y="3377994"/>
          <a:ext cx="7559675" cy="12934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12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97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7990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20"/>
                        </a:spcBef>
                      </a:pPr>
                      <a:r>
                        <a:rPr sz="2500" spc="-3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Requisiti</a:t>
                      </a:r>
                      <a:endParaRPr sz="2500">
                        <a:latin typeface="Courier New"/>
                        <a:cs typeface="Courier New"/>
                      </a:endParaRPr>
                    </a:p>
                  </a:txBody>
                  <a:tcPr marL="0" marR="0" marT="15240" marB="0">
                    <a:solidFill>
                      <a:srgbClr val="005B9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0"/>
                        </a:spcBef>
                      </a:pPr>
                      <a:r>
                        <a:rPr sz="2500" spc="-2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per</a:t>
                      </a:r>
                      <a:endParaRPr sz="2500">
                        <a:latin typeface="Courier New"/>
                        <a:cs typeface="Courier New"/>
                      </a:endParaRPr>
                    </a:p>
                  </a:txBody>
                  <a:tcPr marL="0" marR="0" marT="15240" marB="0">
                    <a:solidFill>
                      <a:srgbClr val="005B95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20"/>
                        </a:spcBef>
                      </a:pPr>
                      <a:r>
                        <a:rPr sz="2500" spc="-2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gli</a:t>
                      </a:r>
                      <a:r>
                        <a:rPr sz="2500" spc="-12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500" spc="-25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utenti</a:t>
                      </a:r>
                      <a:endParaRPr sz="2500" dirty="0">
                        <a:latin typeface="Courier New"/>
                        <a:cs typeface="Courier New"/>
                      </a:endParaRPr>
                    </a:p>
                  </a:txBody>
                  <a:tcPr marL="0" marR="0" marT="15240" marB="0">
                    <a:solidFill>
                      <a:srgbClr val="005B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751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2500" spc="-3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Requisiti</a:t>
                      </a:r>
                      <a:endParaRPr sz="2500">
                        <a:latin typeface="Courier New"/>
                        <a:cs typeface="Courier New"/>
                      </a:endParaRPr>
                    </a:p>
                  </a:txBody>
                  <a:tcPr marL="0" marR="0" marT="24765" marB="0">
                    <a:solidFill>
                      <a:srgbClr val="005B9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2500" spc="-2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per</a:t>
                      </a:r>
                      <a:endParaRPr sz="2500">
                        <a:latin typeface="Courier New"/>
                        <a:cs typeface="Courier New"/>
                      </a:endParaRPr>
                    </a:p>
                  </a:txBody>
                  <a:tcPr marL="0" marR="0" marT="24765" marB="0">
                    <a:solidFill>
                      <a:srgbClr val="005B95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2500" spc="-3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gestione</a:t>
                      </a:r>
                      <a:r>
                        <a:rPr sz="2500" spc="-10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500" spc="-2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box</a:t>
                      </a:r>
                      <a:endParaRPr sz="2500">
                        <a:latin typeface="Courier New"/>
                        <a:cs typeface="Courier New"/>
                      </a:endParaRPr>
                    </a:p>
                  </a:txBody>
                  <a:tcPr marL="0" marR="0" marT="24765" marB="0">
                    <a:solidFill>
                      <a:srgbClr val="005B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7990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2500" spc="-3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Requisiti</a:t>
                      </a:r>
                      <a:endParaRPr sz="2500">
                        <a:latin typeface="Courier New"/>
                        <a:cs typeface="Courier New"/>
                      </a:endParaRPr>
                    </a:p>
                  </a:txBody>
                  <a:tcPr marL="0" marR="0" marT="24765" marB="0">
                    <a:solidFill>
                      <a:srgbClr val="005B9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2500" spc="-2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per</a:t>
                      </a:r>
                      <a:endParaRPr sz="2500">
                        <a:latin typeface="Courier New"/>
                        <a:cs typeface="Courier New"/>
                      </a:endParaRPr>
                    </a:p>
                  </a:txBody>
                  <a:tcPr marL="0" marR="0" marT="24765" marB="0">
                    <a:solidFill>
                      <a:srgbClr val="005B95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2500" spc="-3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gestione</a:t>
                      </a:r>
                      <a:r>
                        <a:rPr sz="2500" spc="-9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500" spc="-30" dirty="0">
                          <a:solidFill>
                            <a:srgbClr val="FFFFFF"/>
                          </a:solidFill>
                          <a:latin typeface="Courier New"/>
                          <a:cs typeface="Courier New"/>
                        </a:rPr>
                        <a:t>videosorveglianza</a:t>
                      </a:r>
                      <a:endParaRPr sz="2500" dirty="0">
                        <a:latin typeface="Courier New"/>
                        <a:cs typeface="Courier New"/>
                      </a:endParaRPr>
                    </a:p>
                  </a:txBody>
                  <a:tcPr marL="0" marR="0" marT="24765" marB="0">
                    <a:solidFill>
                      <a:srgbClr val="005B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857212" y="3986879"/>
            <a:ext cx="114300" cy="11429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857212" y="4425029"/>
            <a:ext cx="114300" cy="11429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654786" y="7334401"/>
            <a:ext cx="114300" cy="11429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654786" y="7772551"/>
            <a:ext cx="114300" cy="11429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654786" y="8210701"/>
            <a:ext cx="114300" cy="114299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9924562" y="7108969"/>
            <a:ext cx="6960234" cy="1339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Requisiti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sistema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di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tracking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GPS </a:t>
            </a:r>
            <a:r>
              <a:rPr sz="2500" spc="-148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Requisiti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per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gestione connettività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Requisiti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sensoristica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aggiuntiva</a:t>
            </a:r>
            <a:endParaRPr sz="2500">
              <a:latin typeface="Courier New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9167" y="4477377"/>
            <a:ext cx="1003046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105" dirty="0"/>
              <a:t>Tecnologie</a:t>
            </a:r>
            <a:r>
              <a:rPr sz="8000" spc="-20" dirty="0"/>
              <a:t> </a:t>
            </a:r>
            <a:r>
              <a:rPr sz="8000" spc="20" dirty="0"/>
              <a:t>proposte</a:t>
            </a:r>
            <a:endParaRPr sz="8000"/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82570" y="2418362"/>
            <a:ext cx="16842740" cy="7143750"/>
            <a:chOff x="882570" y="2418362"/>
            <a:chExt cx="16842740" cy="7143750"/>
          </a:xfrm>
        </p:grpSpPr>
        <p:sp>
          <p:nvSpPr>
            <p:cNvPr id="3" name="object 3"/>
            <p:cNvSpPr/>
            <p:nvPr/>
          </p:nvSpPr>
          <p:spPr>
            <a:xfrm>
              <a:off x="1029698" y="8092386"/>
              <a:ext cx="16695419" cy="1162050"/>
            </a:xfrm>
            <a:custGeom>
              <a:avLst/>
              <a:gdLst/>
              <a:ahLst/>
              <a:cxnLst/>
              <a:rect l="l" t="t" r="r" b="b"/>
              <a:pathLst>
                <a:path w="16695419" h="1162050">
                  <a:moveTo>
                    <a:pt x="16587449" y="1162049"/>
                  </a:moveTo>
                  <a:lnTo>
                    <a:pt x="107877" y="1162049"/>
                  </a:lnTo>
                  <a:lnTo>
                    <a:pt x="65944" y="1153582"/>
                  </a:lnTo>
                  <a:lnTo>
                    <a:pt x="31647" y="1130509"/>
                  </a:lnTo>
                  <a:lnTo>
                    <a:pt x="8496" y="1096330"/>
                  </a:lnTo>
                  <a:lnTo>
                    <a:pt x="0" y="1054539"/>
                  </a:lnTo>
                  <a:lnTo>
                    <a:pt x="0" y="107510"/>
                  </a:lnTo>
                  <a:lnTo>
                    <a:pt x="8496" y="65719"/>
                  </a:lnTo>
                  <a:lnTo>
                    <a:pt x="31647" y="31540"/>
                  </a:lnTo>
                  <a:lnTo>
                    <a:pt x="65944" y="8467"/>
                  </a:lnTo>
                  <a:lnTo>
                    <a:pt x="107877" y="0"/>
                  </a:lnTo>
                  <a:lnTo>
                    <a:pt x="16587449" y="0"/>
                  </a:lnTo>
                  <a:lnTo>
                    <a:pt x="16629383" y="8467"/>
                  </a:lnTo>
                  <a:lnTo>
                    <a:pt x="16663680" y="31540"/>
                  </a:lnTo>
                  <a:lnTo>
                    <a:pt x="16686831" y="65719"/>
                  </a:lnTo>
                  <a:lnTo>
                    <a:pt x="16695328" y="107510"/>
                  </a:lnTo>
                  <a:lnTo>
                    <a:pt x="16695328" y="1054539"/>
                  </a:lnTo>
                  <a:lnTo>
                    <a:pt x="16686831" y="1096330"/>
                  </a:lnTo>
                  <a:lnTo>
                    <a:pt x="16663680" y="1130509"/>
                  </a:lnTo>
                  <a:lnTo>
                    <a:pt x="16629383" y="1153582"/>
                  </a:lnTo>
                  <a:lnTo>
                    <a:pt x="16587449" y="1162049"/>
                  </a:lnTo>
                  <a:close/>
                </a:path>
              </a:pathLst>
            </a:custGeom>
            <a:solidFill>
              <a:srgbClr val="181818">
                <a:alpha val="470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82561" y="2418371"/>
              <a:ext cx="16675735" cy="7143750"/>
            </a:xfrm>
            <a:custGeom>
              <a:avLst/>
              <a:gdLst/>
              <a:ahLst/>
              <a:cxnLst/>
              <a:rect l="l" t="t" r="r" b="b"/>
              <a:pathLst>
                <a:path w="16675735" h="7143750">
                  <a:moveTo>
                    <a:pt x="2733675" y="127"/>
                  </a:moveTo>
                  <a:lnTo>
                    <a:pt x="0" y="127"/>
                  </a:lnTo>
                  <a:lnTo>
                    <a:pt x="0" y="7143623"/>
                  </a:lnTo>
                  <a:lnTo>
                    <a:pt x="2733675" y="7143623"/>
                  </a:lnTo>
                  <a:lnTo>
                    <a:pt x="2733675" y="127"/>
                  </a:lnTo>
                  <a:close/>
                </a:path>
                <a:path w="16675735" h="7143750">
                  <a:moveTo>
                    <a:pt x="5457139" y="127"/>
                  </a:moveTo>
                  <a:lnTo>
                    <a:pt x="2837764" y="127"/>
                  </a:lnTo>
                  <a:lnTo>
                    <a:pt x="2837764" y="7143610"/>
                  </a:lnTo>
                  <a:lnTo>
                    <a:pt x="5457139" y="7143610"/>
                  </a:lnTo>
                  <a:lnTo>
                    <a:pt x="5457139" y="127"/>
                  </a:lnTo>
                  <a:close/>
                </a:path>
                <a:path w="16675735" h="7143750">
                  <a:moveTo>
                    <a:pt x="8186560" y="127"/>
                  </a:moveTo>
                  <a:lnTo>
                    <a:pt x="5567184" y="127"/>
                  </a:lnTo>
                  <a:lnTo>
                    <a:pt x="5567184" y="7143610"/>
                  </a:lnTo>
                  <a:lnTo>
                    <a:pt x="8186560" y="7143610"/>
                  </a:lnTo>
                  <a:lnTo>
                    <a:pt x="8186560" y="127"/>
                  </a:lnTo>
                  <a:close/>
                </a:path>
                <a:path w="16675735" h="7143750">
                  <a:moveTo>
                    <a:pt x="11037964" y="25"/>
                  </a:moveTo>
                  <a:lnTo>
                    <a:pt x="8304289" y="25"/>
                  </a:lnTo>
                  <a:lnTo>
                    <a:pt x="8304289" y="7143712"/>
                  </a:lnTo>
                  <a:lnTo>
                    <a:pt x="11037964" y="7143712"/>
                  </a:lnTo>
                  <a:lnTo>
                    <a:pt x="11037964" y="25"/>
                  </a:lnTo>
                  <a:close/>
                </a:path>
                <a:path w="16675735" h="7143750">
                  <a:moveTo>
                    <a:pt x="13783971" y="0"/>
                  </a:moveTo>
                  <a:lnTo>
                    <a:pt x="11174120" y="0"/>
                  </a:lnTo>
                  <a:lnTo>
                    <a:pt x="11174120" y="7143750"/>
                  </a:lnTo>
                  <a:lnTo>
                    <a:pt x="13783971" y="7143750"/>
                  </a:lnTo>
                  <a:lnTo>
                    <a:pt x="13783971" y="0"/>
                  </a:lnTo>
                  <a:close/>
                </a:path>
                <a:path w="16675735" h="7143750">
                  <a:moveTo>
                    <a:pt x="16675303" y="101"/>
                  </a:moveTo>
                  <a:lnTo>
                    <a:pt x="13903528" y="101"/>
                  </a:lnTo>
                  <a:lnTo>
                    <a:pt x="13903528" y="7143636"/>
                  </a:lnTo>
                  <a:lnTo>
                    <a:pt x="16675303" y="7143636"/>
                  </a:lnTo>
                  <a:lnTo>
                    <a:pt x="16675303" y="101"/>
                  </a:lnTo>
                  <a:close/>
                </a:path>
              </a:pathLst>
            </a:custGeom>
            <a:solidFill>
              <a:srgbClr val="2B91D5">
                <a:alpha val="9293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74535" y="8225914"/>
              <a:ext cx="1219200" cy="7238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51679" y="8225914"/>
              <a:ext cx="1962149" cy="5619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519799" y="8145970"/>
              <a:ext cx="1685924" cy="88582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77911" y="8325296"/>
              <a:ext cx="2543174" cy="523874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312106" y="7903368"/>
              <a:ext cx="1724024" cy="104774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159109" y="7903368"/>
              <a:ext cx="1200149" cy="1200149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882570" y="2418490"/>
            <a:ext cx="2733675" cy="7143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 marL="286385">
              <a:lnSpc>
                <a:spcPct val="100000"/>
              </a:lnSpc>
              <a:spcBef>
                <a:spcPts val="1945"/>
              </a:spcBef>
            </a:pPr>
            <a:r>
              <a:rPr sz="2400" b="1" spc="190" dirty="0">
                <a:solidFill>
                  <a:srgbClr val="F5F6F6"/>
                </a:solidFill>
                <a:latin typeface="Courier New"/>
                <a:cs typeface="Courier New"/>
              </a:rPr>
              <a:t>AWS</a:t>
            </a:r>
            <a:endParaRPr sz="2400">
              <a:latin typeface="Courier New"/>
              <a:cs typeface="Courier New"/>
            </a:endParaRPr>
          </a:p>
          <a:p>
            <a:pPr marL="286385" marR="856615">
              <a:lnSpc>
                <a:spcPct val="135400"/>
              </a:lnSpc>
              <a:spcBef>
                <a:spcPts val="760"/>
              </a:spcBef>
            </a:pPr>
            <a:r>
              <a:rPr sz="1800" spc="35" dirty="0">
                <a:solidFill>
                  <a:srgbClr val="F5F6F6"/>
                </a:solidFill>
                <a:latin typeface="Courier New"/>
                <a:cs typeface="Courier New"/>
              </a:rPr>
              <a:t>Per</a:t>
            </a:r>
            <a:r>
              <a:rPr sz="1800" spc="90" dirty="0">
                <a:solidFill>
                  <a:srgbClr val="F5F6F6"/>
                </a:solidFill>
                <a:latin typeface="Courier New"/>
                <a:cs typeface="Courier New"/>
              </a:rPr>
              <a:t> </a:t>
            </a:r>
            <a:r>
              <a:rPr sz="1800" spc="40" dirty="0">
                <a:solidFill>
                  <a:srgbClr val="F5F6F6"/>
                </a:solidFill>
                <a:latin typeface="Courier New"/>
                <a:cs typeface="Courier New"/>
              </a:rPr>
              <a:t>cosa </a:t>
            </a:r>
            <a:r>
              <a:rPr sz="1800" spc="45" dirty="0">
                <a:solidFill>
                  <a:srgbClr val="F5F6F6"/>
                </a:solidFill>
                <a:latin typeface="Courier New"/>
                <a:cs typeface="Courier New"/>
              </a:rPr>
              <a:t> usiamo </a:t>
            </a:r>
            <a:r>
              <a:rPr sz="1800" spc="40" dirty="0">
                <a:solidFill>
                  <a:srgbClr val="F5F6F6"/>
                </a:solidFill>
                <a:latin typeface="Courier New"/>
                <a:cs typeface="Courier New"/>
              </a:rPr>
              <a:t>aws? </a:t>
            </a:r>
            <a:r>
              <a:rPr sz="1800" spc="-1070" dirty="0">
                <a:solidFill>
                  <a:srgbClr val="F5F6F6"/>
                </a:solidFill>
                <a:latin typeface="Courier New"/>
                <a:cs typeface="Courier New"/>
              </a:rPr>
              <a:t> </a:t>
            </a:r>
            <a:r>
              <a:rPr sz="1800" spc="35" dirty="0">
                <a:solidFill>
                  <a:srgbClr val="F5F6F6"/>
                </a:solidFill>
                <a:latin typeface="Courier New"/>
                <a:cs typeface="Courier New"/>
              </a:rPr>
              <a:t>bho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786100" y="2418469"/>
            <a:ext cx="2771775" cy="7143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 marL="309880">
              <a:lnSpc>
                <a:spcPct val="100000"/>
              </a:lnSpc>
              <a:spcBef>
                <a:spcPts val="1805"/>
              </a:spcBef>
            </a:pPr>
            <a:r>
              <a:rPr sz="2400" b="1" spc="245" dirty="0">
                <a:solidFill>
                  <a:srgbClr val="FFFFFF"/>
                </a:solidFill>
                <a:latin typeface="Courier New"/>
                <a:cs typeface="Courier New"/>
              </a:rPr>
              <a:t>QUARKUS</a:t>
            </a:r>
            <a:endParaRPr sz="2400">
              <a:latin typeface="Courier New"/>
              <a:cs typeface="Courier New"/>
            </a:endParaRPr>
          </a:p>
          <a:p>
            <a:pPr marL="309880" marR="438150">
              <a:lnSpc>
                <a:spcPct val="135400"/>
              </a:lnSpc>
              <a:spcBef>
                <a:spcPts val="760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ottimizzazion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e 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dei</a:t>
            </a:r>
            <a:r>
              <a:rPr sz="1800" spc="8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container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056681" y="2418362"/>
            <a:ext cx="2609850" cy="7143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 marL="228600">
              <a:lnSpc>
                <a:spcPct val="100000"/>
              </a:lnSpc>
              <a:spcBef>
                <a:spcPts val="1810"/>
              </a:spcBef>
            </a:pPr>
            <a:r>
              <a:rPr sz="2400" b="1" spc="229" dirty="0">
                <a:solidFill>
                  <a:srgbClr val="FFFFFF"/>
                </a:solidFill>
                <a:latin typeface="Courier New"/>
                <a:cs typeface="Courier New"/>
              </a:rPr>
              <a:t>KAFKA</a:t>
            </a:r>
            <a:endParaRPr sz="2400">
              <a:latin typeface="Courier New"/>
              <a:cs typeface="Courier New"/>
            </a:endParaRPr>
          </a:p>
          <a:p>
            <a:pPr marL="228600" marR="357505">
              <a:lnSpc>
                <a:spcPct val="135400"/>
              </a:lnSpc>
              <a:spcBef>
                <a:spcPts val="755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l'elaborazion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e 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di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stream</a:t>
            </a:r>
            <a:r>
              <a:rPr sz="1800" spc="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di </a:t>
            </a:r>
            <a:r>
              <a:rPr sz="1800" spc="3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dati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in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tempo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reale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186860" y="2418396"/>
            <a:ext cx="2733675" cy="7143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000">
              <a:latin typeface="Times New Roman"/>
              <a:cs typeface="Times New Roman"/>
            </a:endParaRPr>
          </a:p>
          <a:p>
            <a:pPr marL="188595">
              <a:lnSpc>
                <a:spcPct val="100000"/>
              </a:lnSpc>
              <a:spcBef>
                <a:spcPts val="2150"/>
              </a:spcBef>
            </a:pPr>
            <a:r>
              <a:rPr sz="2300" b="1" spc="250" dirty="0">
                <a:solidFill>
                  <a:srgbClr val="FFFFFF"/>
                </a:solidFill>
                <a:latin typeface="Courier New"/>
                <a:cs typeface="Courier New"/>
              </a:rPr>
              <a:t>THINGSBOARD</a:t>
            </a:r>
            <a:endParaRPr sz="2300">
              <a:latin typeface="Courier New"/>
              <a:cs typeface="Courier New"/>
            </a:endParaRPr>
          </a:p>
          <a:p>
            <a:pPr marL="188595" marR="376555">
              <a:lnSpc>
                <a:spcPct val="135400"/>
              </a:lnSpc>
              <a:spcBef>
                <a:spcPts val="765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1800" spc="8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la</a:t>
            </a:r>
            <a:r>
              <a:rPr sz="1800" spc="8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gestione </a:t>
            </a:r>
            <a:r>
              <a:rPr sz="1800" spc="-10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IOT</a:t>
            </a:r>
            <a:r>
              <a:rPr sz="1800" spc="1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dei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0" dirty="0">
                <a:solidFill>
                  <a:srgbClr val="FFFFFF"/>
                </a:solidFill>
                <a:latin typeface="Courier New"/>
                <a:cs typeface="Courier New"/>
              </a:rPr>
              <a:t>dispositivi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49755" y="2418495"/>
            <a:ext cx="2619375" cy="7143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 marL="208915">
              <a:lnSpc>
                <a:spcPct val="100000"/>
              </a:lnSpc>
              <a:spcBef>
                <a:spcPts val="1945"/>
              </a:spcBef>
            </a:pPr>
            <a:r>
              <a:rPr sz="2400" b="1" spc="250" dirty="0">
                <a:solidFill>
                  <a:srgbClr val="FFFFFF"/>
                </a:solidFill>
                <a:latin typeface="Courier New"/>
                <a:cs typeface="Courier New"/>
              </a:rPr>
              <a:t>KEYCLOAK</a:t>
            </a:r>
            <a:endParaRPr sz="2400">
              <a:latin typeface="Courier New"/>
              <a:cs typeface="Courier New"/>
            </a:endParaRPr>
          </a:p>
          <a:p>
            <a:pPr marL="208915" marR="97790">
              <a:lnSpc>
                <a:spcPct val="135400"/>
              </a:lnSpc>
              <a:spcBef>
                <a:spcPts val="760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1800" spc="1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gestire </a:t>
            </a:r>
            <a:r>
              <a:rPr sz="18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l'autenticazion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e 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tramite</a:t>
            </a:r>
            <a:r>
              <a:rPr sz="1800" spc="1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SSO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720336" y="2418495"/>
            <a:ext cx="2619375" cy="7143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 marL="232410">
              <a:lnSpc>
                <a:spcPct val="100000"/>
              </a:lnSpc>
              <a:spcBef>
                <a:spcPts val="1805"/>
              </a:spcBef>
            </a:pPr>
            <a:r>
              <a:rPr sz="2400" b="1" spc="245" dirty="0">
                <a:solidFill>
                  <a:srgbClr val="FFFFFF"/>
                </a:solidFill>
                <a:latin typeface="Courier New"/>
                <a:cs typeface="Courier New"/>
              </a:rPr>
              <a:t>FLUTTER</a:t>
            </a:r>
            <a:endParaRPr sz="2400">
              <a:latin typeface="Courier New"/>
              <a:cs typeface="Courier New"/>
            </a:endParaRPr>
          </a:p>
          <a:p>
            <a:pPr marL="232410" marR="1085215">
              <a:lnSpc>
                <a:spcPct val="135400"/>
              </a:lnSpc>
              <a:spcBef>
                <a:spcPts val="760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lo </a:t>
            </a:r>
            <a:r>
              <a:rPr sz="1800" spc="3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sviluppo </a:t>
            </a:r>
            <a:r>
              <a:rPr sz="1800" spc="-10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front-en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d</a:t>
            </a:r>
            <a:endParaRPr sz="1800">
              <a:latin typeface="Courier New"/>
              <a:cs typeface="Courier New"/>
            </a:endParaRPr>
          </a:p>
          <a:p>
            <a:pPr marL="232410" marR="363220">
              <a:lnSpc>
                <a:spcPct val="135400"/>
              </a:lnSpc>
            </a:pP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dell'applicaz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i 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one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5323685" y="707110"/>
            <a:ext cx="807720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spc="220" dirty="0">
                <a:solidFill>
                  <a:srgbClr val="F5F6F6"/>
                </a:solidFill>
              </a:rPr>
              <a:t>TECNOLOGIE</a:t>
            </a:r>
            <a:r>
              <a:rPr sz="5000" spc="215" dirty="0">
                <a:solidFill>
                  <a:srgbClr val="F5F6F6"/>
                </a:solidFill>
              </a:rPr>
              <a:t> </a:t>
            </a:r>
            <a:r>
              <a:rPr sz="5000" spc="515" dirty="0">
                <a:solidFill>
                  <a:srgbClr val="F5F6F6"/>
                </a:solidFill>
              </a:rPr>
              <a:t>PROPOSTE</a:t>
            </a:r>
            <a:endParaRPr sz="5000"/>
          </a:p>
        </p:txBody>
      </p:sp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80472" y="1339828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9167" y="3870468"/>
            <a:ext cx="8621395" cy="246253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sz="8000" spc="145" dirty="0"/>
              <a:t>I</a:t>
            </a:r>
            <a:r>
              <a:rPr sz="8000" spc="95" dirty="0"/>
              <a:t>n</a:t>
            </a:r>
            <a:r>
              <a:rPr sz="8000" spc="760" dirty="0"/>
              <a:t>t</a:t>
            </a:r>
            <a:r>
              <a:rPr sz="8000" spc="-730" dirty="0"/>
              <a:t>e</a:t>
            </a:r>
            <a:r>
              <a:rPr sz="8000" spc="715" dirty="0"/>
              <a:t>r</a:t>
            </a:r>
            <a:r>
              <a:rPr sz="8000" spc="835" dirty="0"/>
              <a:t>f</a:t>
            </a:r>
            <a:r>
              <a:rPr sz="8000" spc="-250" dirty="0"/>
              <a:t>a</a:t>
            </a:r>
            <a:r>
              <a:rPr sz="8000" spc="-1055" dirty="0"/>
              <a:t>cc</a:t>
            </a:r>
            <a:r>
              <a:rPr sz="8000" spc="-725" dirty="0"/>
              <a:t>e</a:t>
            </a:r>
            <a:r>
              <a:rPr sz="8000" spc="5" dirty="0"/>
              <a:t> </a:t>
            </a:r>
            <a:r>
              <a:rPr sz="8000" spc="-725" dirty="0"/>
              <a:t>e</a:t>
            </a:r>
            <a:r>
              <a:rPr sz="8000" spc="5" dirty="0"/>
              <a:t> </a:t>
            </a:r>
            <a:r>
              <a:rPr sz="8000" spc="-240" dirty="0"/>
              <a:t>p</a:t>
            </a:r>
            <a:r>
              <a:rPr sz="8000" spc="715" dirty="0"/>
              <a:t>r</a:t>
            </a:r>
            <a:r>
              <a:rPr sz="8000" spc="265" dirty="0"/>
              <a:t>i</a:t>
            </a:r>
            <a:r>
              <a:rPr sz="8000" spc="-240" dirty="0"/>
              <a:t>m</a:t>
            </a:r>
            <a:r>
              <a:rPr sz="8000" spc="300" dirty="0"/>
              <a:t>i  </a:t>
            </a:r>
            <a:r>
              <a:rPr sz="8000" spc="190" dirty="0"/>
              <a:t>prototipi</a:t>
            </a:r>
            <a:endParaRPr sz="80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"/>
            <a:ext cx="3985260" cy="4223385"/>
          </a:xfrm>
          <a:custGeom>
            <a:avLst/>
            <a:gdLst/>
            <a:ahLst/>
            <a:cxnLst/>
            <a:rect l="l" t="t" r="r" b="b"/>
            <a:pathLst>
              <a:path w="3985260" h="4223385">
                <a:moveTo>
                  <a:pt x="636611" y="4223331"/>
                </a:moveTo>
                <a:lnTo>
                  <a:pt x="588455" y="4222992"/>
                </a:lnTo>
                <a:lnTo>
                  <a:pt x="540462" y="4221977"/>
                </a:lnTo>
                <a:lnTo>
                  <a:pt x="492637" y="4220291"/>
                </a:lnTo>
                <a:lnTo>
                  <a:pt x="444984" y="4217939"/>
                </a:lnTo>
                <a:lnTo>
                  <a:pt x="397508" y="4214925"/>
                </a:lnTo>
                <a:lnTo>
                  <a:pt x="350214" y="4211253"/>
                </a:lnTo>
                <a:lnTo>
                  <a:pt x="303106" y="4206929"/>
                </a:lnTo>
                <a:lnTo>
                  <a:pt x="256188" y="4201956"/>
                </a:lnTo>
                <a:lnTo>
                  <a:pt x="209465" y="4196339"/>
                </a:lnTo>
                <a:lnTo>
                  <a:pt x="162943" y="4190084"/>
                </a:lnTo>
                <a:lnTo>
                  <a:pt x="116624" y="4183193"/>
                </a:lnTo>
                <a:lnTo>
                  <a:pt x="70514" y="4175672"/>
                </a:lnTo>
                <a:lnTo>
                  <a:pt x="24617" y="4167526"/>
                </a:lnTo>
                <a:lnTo>
                  <a:pt x="0" y="4162801"/>
                </a:lnTo>
                <a:lnTo>
                  <a:pt x="0" y="0"/>
                </a:lnTo>
                <a:lnTo>
                  <a:pt x="3869028" y="0"/>
                </a:lnTo>
                <a:lnTo>
                  <a:pt x="3878884" y="37172"/>
                </a:lnTo>
                <a:lnTo>
                  <a:pt x="3890091" y="81935"/>
                </a:lnTo>
                <a:lnTo>
                  <a:pt x="3900695" y="126933"/>
                </a:lnTo>
                <a:lnTo>
                  <a:pt x="3910691" y="172163"/>
                </a:lnTo>
                <a:lnTo>
                  <a:pt x="3920076" y="217620"/>
                </a:lnTo>
                <a:lnTo>
                  <a:pt x="3928843" y="263299"/>
                </a:lnTo>
                <a:lnTo>
                  <a:pt x="3936990" y="309196"/>
                </a:lnTo>
                <a:lnTo>
                  <a:pt x="3944511" y="355306"/>
                </a:lnTo>
                <a:lnTo>
                  <a:pt x="3951401" y="401625"/>
                </a:lnTo>
                <a:lnTo>
                  <a:pt x="3957657" y="448148"/>
                </a:lnTo>
                <a:lnTo>
                  <a:pt x="3963274" y="494870"/>
                </a:lnTo>
                <a:lnTo>
                  <a:pt x="3968246" y="541788"/>
                </a:lnTo>
                <a:lnTo>
                  <a:pt x="3972571" y="588896"/>
                </a:lnTo>
                <a:lnTo>
                  <a:pt x="3976242" y="636191"/>
                </a:lnTo>
                <a:lnTo>
                  <a:pt x="3979257" y="683666"/>
                </a:lnTo>
                <a:lnTo>
                  <a:pt x="3981609" y="731319"/>
                </a:lnTo>
                <a:lnTo>
                  <a:pt x="3983295" y="779144"/>
                </a:lnTo>
                <a:lnTo>
                  <a:pt x="3984310" y="827137"/>
                </a:lnTo>
                <a:lnTo>
                  <a:pt x="3984649" y="875294"/>
                </a:lnTo>
                <a:lnTo>
                  <a:pt x="3984310" y="923450"/>
                </a:lnTo>
                <a:lnTo>
                  <a:pt x="3983295" y="971443"/>
                </a:lnTo>
                <a:lnTo>
                  <a:pt x="3981609" y="1019268"/>
                </a:lnTo>
                <a:lnTo>
                  <a:pt x="3979257" y="1066921"/>
                </a:lnTo>
                <a:lnTo>
                  <a:pt x="3976242" y="1114397"/>
                </a:lnTo>
                <a:lnTo>
                  <a:pt x="3972571" y="1161691"/>
                </a:lnTo>
                <a:lnTo>
                  <a:pt x="3968246" y="1208799"/>
                </a:lnTo>
                <a:lnTo>
                  <a:pt x="3963274" y="1255717"/>
                </a:lnTo>
                <a:lnTo>
                  <a:pt x="3957657" y="1302440"/>
                </a:lnTo>
                <a:lnTo>
                  <a:pt x="3951401" y="1348963"/>
                </a:lnTo>
                <a:lnTo>
                  <a:pt x="3944511" y="1395281"/>
                </a:lnTo>
                <a:lnTo>
                  <a:pt x="3936990" y="1441392"/>
                </a:lnTo>
                <a:lnTo>
                  <a:pt x="3928843" y="1487288"/>
                </a:lnTo>
                <a:lnTo>
                  <a:pt x="3920076" y="1532968"/>
                </a:lnTo>
                <a:lnTo>
                  <a:pt x="3910691" y="1578424"/>
                </a:lnTo>
                <a:lnTo>
                  <a:pt x="3900695" y="1623654"/>
                </a:lnTo>
                <a:lnTo>
                  <a:pt x="3890091" y="1668653"/>
                </a:lnTo>
                <a:lnTo>
                  <a:pt x="3878884" y="1713416"/>
                </a:lnTo>
                <a:lnTo>
                  <a:pt x="3867079" y="1757938"/>
                </a:lnTo>
                <a:lnTo>
                  <a:pt x="3854680" y="1802215"/>
                </a:lnTo>
                <a:lnTo>
                  <a:pt x="3841691" y="1846243"/>
                </a:lnTo>
                <a:lnTo>
                  <a:pt x="3828118" y="1890017"/>
                </a:lnTo>
                <a:lnTo>
                  <a:pt x="3813964" y="1933533"/>
                </a:lnTo>
                <a:lnTo>
                  <a:pt x="3799234" y="1976785"/>
                </a:lnTo>
                <a:lnTo>
                  <a:pt x="3783933" y="2019770"/>
                </a:lnTo>
                <a:lnTo>
                  <a:pt x="3768065" y="2062482"/>
                </a:lnTo>
                <a:lnTo>
                  <a:pt x="3751635" y="2104918"/>
                </a:lnTo>
                <a:lnTo>
                  <a:pt x="3734647" y="2147072"/>
                </a:lnTo>
                <a:lnTo>
                  <a:pt x="3717107" y="2188941"/>
                </a:lnTo>
                <a:lnTo>
                  <a:pt x="3699017" y="2230520"/>
                </a:lnTo>
                <a:lnTo>
                  <a:pt x="3680384" y="2271804"/>
                </a:lnTo>
                <a:lnTo>
                  <a:pt x="3661211" y="2312788"/>
                </a:lnTo>
                <a:lnTo>
                  <a:pt x="3641502" y="2353469"/>
                </a:lnTo>
                <a:lnTo>
                  <a:pt x="3621264" y="2393841"/>
                </a:lnTo>
                <a:lnTo>
                  <a:pt x="3600499" y="2433900"/>
                </a:lnTo>
                <a:lnTo>
                  <a:pt x="3579213" y="2473642"/>
                </a:lnTo>
                <a:lnTo>
                  <a:pt x="3557410" y="2513062"/>
                </a:lnTo>
                <a:lnTo>
                  <a:pt x="3535095" y="2552155"/>
                </a:lnTo>
                <a:lnTo>
                  <a:pt x="3512272" y="2590917"/>
                </a:lnTo>
                <a:lnTo>
                  <a:pt x="3488946" y="2629343"/>
                </a:lnTo>
                <a:lnTo>
                  <a:pt x="3465120" y="2667430"/>
                </a:lnTo>
                <a:lnTo>
                  <a:pt x="3440801" y="2705172"/>
                </a:lnTo>
                <a:lnTo>
                  <a:pt x="3415992" y="2742564"/>
                </a:lnTo>
                <a:lnTo>
                  <a:pt x="3390698" y="2779603"/>
                </a:lnTo>
                <a:lnTo>
                  <a:pt x="3364923" y="2816284"/>
                </a:lnTo>
                <a:lnTo>
                  <a:pt x="3338672" y="2852601"/>
                </a:lnTo>
                <a:lnTo>
                  <a:pt x="3311949" y="2888552"/>
                </a:lnTo>
                <a:lnTo>
                  <a:pt x="3284760" y="2924130"/>
                </a:lnTo>
                <a:lnTo>
                  <a:pt x="3257108" y="2959332"/>
                </a:lnTo>
                <a:lnTo>
                  <a:pt x="3228997" y="2994154"/>
                </a:lnTo>
                <a:lnTo>
                  <a:pt x="3200434" y="3028590"/>
                </a:lnTo>
                <a:lnTo>
                  <a:pt x="3171422" y="3062635"/>
                </a:lnTo>
                <a:lnTo>
                  <a:pt x="3141965" y="3096287"/>
                </a:lnTo>
                <a:lnTo>
                  <a:pt x="3112068" y="3129539"/>
                </a:lnTo>
                <a:lnTo>
                  <a:pt x="3081736" y="3162388"/>
                </a:lnTo>
                <a:lnTo>
                  <a:pt x="3050973" y="3194828"/>
                </a:lnTo>
                <a:lnTo>
                  <a:pt x="3019784" y="3226856"/>
                </a:lnTo>
                <a:lnTo>
                  <a:pt x="2988174" y="3258467"/>
                </a:lnTo>
                <a:lnTo>
                  <a:pt x="2956146" y="3289656"/>
                </a:lnTo>
                <a:lnTo>
                  <a:pt x="2923705" y="3320418"/>
                </a:lnTo>
                <a:lnTo>
                  <a:pt x="2890857" y="3350750"/>
                </a:lnTo>
                <a:lnTo>
                  <a:pt x="2857604" y="3380647"/>
                </a:lnTo>
                <a:lnTo>
                  <a:pt x="2823953" y="3410104"/>
                </a:lnTo>
                <a:lnTo>
                  <a:pt x="2789907" y="3439116"/>
                </a:lnTo>
                <a:lnTo>
                  <a:pt x="2755471" y="3467680"/>
                </a:lnTo>
                <a:lnTo>
                  <a:pt x="2720650" y="3495790"/>
                </a:lnTo>
                <a:lnTo>
                  <a:pt x="2685448" y="3523442"/>
                </a:lnTo>
                <a:lnTo>
                  <a:pt x="2649869" y="3550632"/>
                </a:lnTo>
                <a:lnTo>
                  <a:pt x="2613919" y="3577354"/>
                </a:lnTo>
                <a:lnTo>
                  <a:pt x="2577601" y="3603605"/>
                </a:lnTo>
                <a:lnTo>
                  <a:pt x="2540921" y="3629380"/>
                </a:lnTo>
                <a:lnTo>
                  <a:pt x="2503882" y="3654674"/>
                </a:lnTo>
                <a:lnTo>
                  <a:pt x="2466489" y="3679483"/>
                </a:lnTo>
                <a:lnTo>
                  <a:pt x="2428747" y="3703803"/>
                </a:lnTo>
                <a:lnTo>
                  <a:pt x="2390661" y="3727628"/>
                </a:lnTo>
                <a:lnTo>
                  <a:pt x="2352234" y="3750954"/>
                </a:lnTo>
                <a:lnTo>
                  <a:pt x="2313472" y="3773777"/>
                </a:lnTo>
                <a:lnTo>
                  <a:pt x="2274379" y="3796093"/>
                </a:lnTo>
                <a:lnTo>
                  <a:pt x="2234959" y="3817896"/>
                </a:lnTo>
                <a:lnTo>
                  <a:pt x="2195218" y="3839182"/>
                </a:lnTo>
                <a:lnTo>
                  <a:pt x="2155158" y="3859946"/>
                </a:lnTo>
                <a:lnTo>
                  <a:pt x="2114786" y="3880185"/>
                </a:lnTo>
                <a:lnTo>
                  <a:pt x="2074106" y="3899893"/>
                </a:lnTo>
                <a:lnTo>
                  <a:pt x="2033121" y="3919066"/>
                </a:lnTo>
                <a:lnTo>
                  <a:pt x="1991837" y="3937700"/>
                </a:lnTo>
                <a:lnTo>
                  <a:pt x="1950259" y="3955789"/>
                </a:lnTo>
                <a:lnTo>
                  <a:pt x="1908390" y="3973330"/>
                </a:lnTo>
                <a:lnTo>
                  <a:pt x="1866235" y="3990318"/>
                </a:lnTo>
                <a:lnTo>
                  <a:pt x="1823800" y="4006748"/>
                </a:lnTo>
                <a:lnTo>
                  <a:pt x="1781087" y="4022615"/>
                </a:lnTo>
                <a:lnTo>
                  <a:pt x="1738102" y="4037916"/>
                </a:lnTo>
                <a:lnTo>
                  <a:pt x="1694850" y="4052646"/>
                </a:lnTo>
                <a:lnTo>
                  <a:pt x="1651335" y="4066800"/>
                </a:lnTo>
                <a:lnTo>
                  <a:pt x="1607561" y="4080374"/>
                </a:lnTo>
                <a:lnTo>
                  <a:pt x="1563533" y="4093362"/>
                </a:lnTo>
                <a:lnTo>
                  <a:pt x="1519256" y="4105762"/>
                </a:lnTo>
                <a:lnTo>
                  <a:pt x="1474733" y="4117567"/>
                </a:lnTo>
                <a:lnTo>
                  <a:pt x="1429971" y="4128774"/>
                </a:lnTo>
                <a:lnTo>
                  <a:pt x="1384972" y="4139378"/>
                </a:lnTo>
                <a:lnTo>
                  <a:pt x="1339742" y="4149374"/>
                </a:lnTo>
                <a:lnTo>
                  <a:pt x="1294285" y="4158758"/>
                </a:lnTo>
                <a:lnTo>
                  <a:pt x="1248606" y="4167526"/>
                </a:lnTo>
                <a:lnTo>
                  <a:pt x="1202709" y="4175672"/>
                </a:lnTo>
                <a:lnTo>
                  <a:pt x="1156599" y="4183193"/>
                </a:lnTo>
                <a:lnTo>
                  <a:pt x="1110280" y="4190084"/>
                </a:lnTo>
                <a:lnTo>
                  <a:pt x="1063757" y="4196339"/>
                </a:lnTo>
                <a:lnTo>
                  <a:pt x="1017035" y="4201956"/>
                </a:lnTo>
                <a:lnTo>
                  <a:pt x="970117" y="4206929"/>
                </a:lnTo>
                <a:lnTo>
                  <a:pt x="923009" y="4211253"/>
                </a:lnTo>
                <a:lnTo>
                  <a:pt x="875715" y="4214925"/>
                </a:lnTo>
                <a:lnTo>
                  <a:pt x="828239" y="4217939"/>
                </a:lnTo>
                <a:lnTo>
                  <a:pt x="780586" y="4220291"/>
                </a:lnTo>
                <a:lnTo>
                  <a:pt x="732761" y="4221977"/>
                </a:lnTo>
                <a:lnTo>
                  <a:pt x="684768" y="4222992"/>
                </a:lnTo>
                <a:lnTo>
                  <a:pt x="636611" y="4223331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259300" y="9258305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693"/>
                </a:moveTo>
                <a:lnTo>
                  <a:pt x="12431" y="1028693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693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2283303" y="1372201"/>
            <a:ext cx="4120515" cy="8370570"/>
            <a:chOff x="2283303" y="1372201"/>
            <a:chExt cx="4120515" cy="837057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83303" y="1372201"/>
              <a:ext cx="4120121" cy="8370425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62394" y="1610130"/>
              <a:ext cx="3567893" cy="7742643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65584" y="348012"/>
            <a:ext cx="1020064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-25" dirty="0">
                <a:solidFill>
                  <a:srgbClr val="F5F6F6"/>
                </a:solidFill>
              </a:rPr>
              <a:t>LOGIN</a:t>
            </a:r>
            <a:r>
              <a:rPr sz="6500" spc="-80" dirty="0">
                <a:solidFill>
                  <a:srgbClr val="F5F6F6"/>
                </a:solidFill>
              </a:rPr>
              <a:t> </a:t>
            </a:r>
            <a:r>
              <a:rPr sz="6500" spc="484" dirty="0">
                <a:solidFill>
                  <a:srgbClr val="F5F6F6"/>
                </a:solidFill>
              </a:rPr>
              <a:t>E</a:t>
            </a:r>
            <a:r>
              <a:rPr sz="6500" spc="-80" dirty="0">
                <a:solidFill>
                  <a:srgbClr val="F5F6F6"/>
                </a:solidFill>
              </a:rPr>
              <a:t> </a:t>
            </a:r>
            <a:r>
              <a:rPr sz="6500" spc="345" dirty="0">
                <a:solidFill>
                  <a:srgbClr val="F5F6F6"/>
                </a:solidFill>
              </a:rPr>
              <a:t>REGISTRAZIONE</a:t>
            </a:r>
            <a:endParaRPr sz="6500"/>
          </a:p>
        </p:txBody>
      </p:sp>
      <p:grpSp>
        <p:nvGrpSpPr>
          <p:cNvPr id="8" name="object 8"/>
          <p:cNvGrpSpPr/>
          <p:nvPr/>
        </p:nvGrpSpPr>
        <p:grpSpPr>
          <a:xfrm>
            <a:off x="12091547" y="1372201"/>
            <a:ext cx="4120515" cy="8370570"/>
            <a:chOff x="12091547" y="1372201"/>
            <a:chExt cx="4120515" cy="837057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091547" y="1372201"/>
              <a:ext cx="4120121" cy="837042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370637" y="1610130"/>
              <a:ext cx="3567957" cy="7742643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Words>205</Words>
  <Application>Microsoft Office PowerPoint</Application>
  <PresentationFormat>Personalizzato</PresentationFormat>
  <Paragraphs>66</Paragraphs>
  <Slides>14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Calibri</vt:lpstr>
      <vt:lpstr>Century Gothic</vt:lpstr>
      <vt:lpstr>Courier New</vt:lpstr>
      <vt:lpstr>Times New Roman</vt:lpstr>
      <vt:lpstr>Office Theme</vt:lpstr>
      <vt:lpstr>Yacht On Cloud</vt:lpstr>
      <vt:lpstr>AGENDA</vt:lpstr>
      <vt:lpstr>Obiettivi e requisiti</vt:lpstr>
      <vt:lpstr>OBIETTIVI</vt:lpstr>
      <vt:lpstr>REQUISITI FUNZIONALI E NON FUNZIONALI</vt:lpstr>
      <vt:lpstr>Tecnologie proposte</vt:lpstr>
      <vt:lpstr>TECNOLOGIE PROPOSTE</vt:lpstr>
      <vt:lpstr>Interfacce e primi  prototipi</vt:lpstr>
      <vt:lpstr>LOGIN E REGISTRAZIONE</vt:lpstr>
      <vt:lpstr>MENÙ</vt:lpstr>
      <vt:lpstr>SEZIONE VIDEOCAMERE</vt:lpstr>
      <vt:lpstr>TRACKING GPS E ALERT</vt:lpstr>
      <vt:lpstr>SEZIONE CONNETTIVITÀ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GABRIELE PISAPIA</cp:lastModifiedBy>
  <cp:revision>1</cp:revision>
  <dcterms:created xsi:type="dcterms:W3CDTF">2021-11-19T10:40:53Z</dcterms:created>
  <dcterms:modified xsi:type="dcterms:W3CDTF">2021-11-19T10:56:29Z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